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media/image1.jpeg" ContentType="image/jpeg"/>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media/image2.jpeg" ContentType="image/jpeg"/>
  <Override PartName="/ppt/media/image3.jpeg" ContentType="image/jpeg"/>
  <Override PartName="/ppt/media/image4.jpeg" ContentType="image/jpeg"/>
  <Override PartName="/ppt/media/image5.jpeg" ContentType="image/jpeg"/>
  <Override PartName="/ppt/media/image6.jpeg" ContentType="image/jpeg"/>
  <Override PartName="/ppt/theme/theme2.xml" ContentType="application/vnd.openxmlformats-officedocument.theme+xml"/>
  <Override PartName="/ppt/media/image7.jpeg" ContentType="image/jpeg"/>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1pPr>
    <a:lvl2pPr marL="0" marR="0" indent="2286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2pPr>
    <a:lvl3pPr marL="0" marR="0" indent="4572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3pPr>
    <a:lvl4pPr marL="0" marR="0" indent="6858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4pPr>
    <a:lvl5pPr marL="0" marR="0" indent="9144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5pPr>
    <a:lvl6pPr marL="0" marR="0" indent="11430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6pPr>
    <a:lvl7pPr marL="0" marR="0" indent="13716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7pPr>
    <a:lvl8pPr marL="0" marR="0" indent="16002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8pPr>
    <a:lvl9pPr marL="0" marR="0" indent="182880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rgbClr val="5B5854"/>
      </a:tcTxStyle>
      <a:tcStyle>
        <a:tcBdr>
          <a:left>
            <a:ln w="25400" cap="flat">
              <a:solidFill>
                <a:srgbClr val="5B5854"/>
              </a:solidFill>
              <a:custDash>
                <a:ds d="200000" sp="200000"/>
              </a:custDash>
              <a:miter lim="400000"/>
            </a:ln>
          </a:left>
          <a:right>
            <a:ln w="25400" cap="flat">
              <a:solidFill>
                <a:srgbClr val="5B5854"/>
              </a:solidFill>
              <a:custDash>
                <a:ds d="200000" sp="200000"/>
              </a:custDash>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25400" cap="flat">
              <a:solidFill>
                <a:srgbClr val="5B5854"/>
              </a:solidFill>
              <a:custDash>
                <a:ds d="200000" sp="200000"/>
              </a:custDash>
              <a:miter lim="400000"/>
            </a:ln>
          </a:insideV>
        </a:tcBdr>
        <a:fill>
          <a:noFill/>
        </a:fill>
      </a:tcStyle>
    </a:wholeTbl>
    <a:band2H>
      <a:tcTxStyle b="def" i="def"/>
      <a:tcStyle>
        <a:tcBdr/>
        <a:fill>
          <a:solidFill>
            <a:schemeClr val="accent2">
              <a:hueOff val="-1122706"/>
              <a:satOff val="6504"/>
              <a:lumOff val="15871"/>
              <a:alpha val="17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38100" cap="flat">
              <a:solidFill>
                <a:srgbClr val="5B5854"/>
              </a:solidFill>
              <a:prstDash val="solid"/>
              <a:miter lim="400000"/>
            </a:ln>
          </a:right>
          <a:top>
            <a:ln w="12700" cap="flat">
              <a:solidFill>
                <a:srgbClr val="5B5854"/>
              </a:solidFill>
              <a:prstDash val="solid"/>
              <a:miter lim="400000"/>
            </a:ln>
          </a:top>
          <a:bottom>
            <a:ln w="127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809E35">
              <a:alpha val="10000"/>
            </a:srgbClr>
          </a:solidFill>
        </a:fill>
      </a:tcStyle>
    </a:firstCol>
    <a:la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38100" cap="flat">
              <a:solidFill>
                <a:srgbClr val="5B5854"/>
              </a:solidFill>
              <a:prstDash val="solid"/>
              <a:miter lim="400000"/>
            </a:ln>
          </a:top>
          <a:bottom>
            <a:ln w="12700" cap="flat">
              <a:noFill/>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12700" cap="flat">
              <a:solidFill>
                <a:srgbClr val="5B5854"/>
              </a:solidFill>
              <a:prstDash val="solid"/>
              <a:miter lim="400000"/>
            </a:ln>
          </a:left>
          <a:right>
            <a:ln w="12700" cap="flat">
              <a:solidFill>
                <a:srgbClr val="5B5854"/>
              </a:solidFill>
              <a:prstDash val="solid"/>
              <a:miter lim="400000"/>
            </a:ln>
          </a:right>
          <a:top>
            <a:ln w="12700" cap="flat">
              <a:noFill/>
              <a:miter lim="400000"/>
            </a:ln>
          </a:top>
          <a:bottom>
            <a:ln w="38100" cap="flat">
              <a:solidFill>
                <a:srgbClr val="5B5854"/>
              </a:solidFill>
              <a:prstDash val="solid"/>
              <a:miter lim="400000"/>
            </a:ln>
          </a:bottom>
          <a:insideH>
            <a:ln w="12700" cap="flat">
              <a:solidFill>
                <a:srgbClr val="5B5854"/>
              </a:solidFill>
              <a:prstDash val="solid"/>
              <a:miter lim="400000"/>
            </a:ln>
          </a:insideH>
          <a:insideV>
            <a:ln w="12700" cap="flat">
              <a:solidFill>
                <a:srgbClr val="5B5854"/>
              </a:solidFill>
              <a:prstDash val="solid"/>
              <a:miter lim="400000"/>
            </a:ln>
          </a:insideV>
        </a:tcBdr>
        <a:fill>
          <a:solidFill>
            <a:srgbClr val="619E5C">
              <a:alpha val="15000"/>
            </a:srgbClr>
          </a:solidFill>
        </a:fill>
      </a:tcStyle>
    </a:firstRow>
  </a:tblStyle>
  <a:tblStyle styleId="{C7B018BB-80A7-4F77-B60F-C8B233D01FF8}" styleName="">
    <a:tblBg/>
    <a:wholeTbl>
      <a:tcTxStyle b="off" i="off">
        <a:font>
          <a:latin typeface="Avenir Next Medium"/>
          <a:ea typeface="Avenir Next Medium"/>
          <a:cs typeface="Avenir Next Medium"/>
        </a:font>
        <a:srgbClr val="5B5854"/>
      </a:tcTxStyle>
      <a:tcStyle>
        <a:tcBdr>
          <a:left>
            <a:ln w="12700" cap="flat">
              <a:solidFill>
                <a:srgbClr val="BDBBB3"/>
              </a:solidFill>
              <a:prstDash val="solid"/>
              <a:miter lim="400000"/>
            </a:ln>
          </a:left>
          <a:right>
            <a:ln w="12700" cap="flat">
              <a:solidFill>
                <a:srgbClr val="BDBBB3"/>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BDBBB3"/>
              </a:solidFill>
              <a:prstDash val="solid"/>
              <a:miter lim="400000"/>
            </a:ln>
          </a:insideV>
        </a:tcBdr>
        <a:fill>
          <a:solidFill>
            <a:srgbClr val="E7E3D2"/>
          </a:solidFill>
        </a:fill>
      </a:tcStyle>
    </a:wholeTbl>
    <a:band2H>
      <a:tcTxStyle b="def" i="def"/>
      <a:tcStyle>
        <a:tcBdr/>
        <a:fill>
          <a:solidFill>
            <a:srgbClr val="F6F2E5"/>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solidFill>
            <a:srgbClr val="D3CDB7"/>
          </a:solidFill>
        </a:fill>
      </a:tcStyle>
    </a:firstCol>
    <a:lastRow>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noFill/>
              <a:miter lim="400000"/>
            </a:ln>
          </a:bottom>
          <a:insideH>
            <a:ln w="12700" cap="flat">
              <a:solidFill>
                <a:srgbClr val="A5A59F"/>
              </a:solidFill>
              <a:prstDash val="solid"/>
              <a:miter lim="400000"/>
            </a:ln>
          </a:insideH>
          <a:insideV>
            <a:ln w="12700" cap="flat">
              <a:solidFill>
                <a:srgbClr val="A5A59F"/>
              </a:solidFill>
              <a:prstDash val="solid"/>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solidFill>
                <a:srgbClr val="8E755A"/>
              </a:solidFill>
              <a:prstDash val="solid"/>
              <a:miter lim="400000"/>
            </a:ln>
          </a:left>
          <a:right>
            <a:ln w="12700" cap="flat">
              <a:solidFill>
                <a:srgbClr val="8E755A"/>
              </a:solidFill>
              <a:prstDash val="solid"/>
              <a:miter lim="400000"/>
            </a:ln>
          </a:right>
          <a:top>
            <a:ln w="12700" cap="flat">
              <a:noFill/>
              <a:miter lim="400000"/>
            </a:ln>
          </a:top>
          <a:bottom>
            <a:ln w="12700" cap="flat">
              <a:solidFill>
                <a:srgbClr val="A5A59F"/>
              </a:solidFill>
              <a:prstDash val="solid"/>
              <a:miter lim="400000"/>
            </a:ln>
          </a:bottom>
          <a:insideH>
            <a:ln w="12700" cap="flat">
              <a:solidFill>
                <a:srgbClr val="8E755A"/>
              </a:solidFill>
              <a:prstDash val="solid"/>
              <a:miter lim="400000"/>
            </a:ln>
          </a:insideH>
          <a:insideV>
            <a:ln w="12700" cap="flat">
              <a:solidFill>
                <a:srgbClr val="8E755A"/>
              </a:solidFill>
              <a:prstDash val="solid"/>
              <a:miter lim="400000"/>
            </a:ln>
          </a:insideV>
        </a:tcBdr>
        <a:fill>
          <a:noFill/>
        </a:fill>
      </a:tcStyle>
    </a:firstRow>
  </a:tblStyle>
  <a:tblStyle styleId="{EEE7283C-3CF3-47DC-8721-378D4A62B228}"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BDBBB3"/>
              </a:solidFill>
              <a:prstDash val="solid"/>
              <a:miter lim="400000"/>
            </a:ln>
          </a:bottom>
          <a:insideH>
            <a:ln w="12700" cap="flat">
              <a:solidFill>
                <a:srgbClr val="BDBBB3"/>
              </a:solidFill>
              <a:prstDash val="solid"/>
              <a:miter lim="400000"/>
            </a:ln>
          </a:insideH>
          <a:insideV>
            <a:ln w="12700" cap="flat">
              <a:noFill/>
              <a:miter lim="400000"/>
            </a:ln>
          </a:insideV>
        </a:tcBdr>
        <a:fill>
          <a:solidFill>
            <a:srgbClr val="E6E3DA"/>
          </a:solidFill>
        </a:fill>
      </a:tcStyle>
    </a:wholeTbl>
    <a:band2H>
      <a:tcTxStyle b="def" i="def"/>
      <a:tcStyle>
        <a:tcBdr/>
        <a:fill>
          <a:solidFill>
            <a:srgbClr val="F9F5E8"/>
          </a:solidFill>
        </a:fill>
      </a:tcStyle>
    </a:band2H>
    <a:firstCol>
      <a:tcTxStyle b="on" i="off">
        <a:font>
          <a:latin typeface="Avenir Next Demi Bold"/>
          <a:ea typeface="Avenir Next Demi Bold"/>
          <a:cs typeface="Avenir Next Demi Bold"/>
        </a:font>
        <a:srgbClr val="5B5854"/>
      </a:tcTxStyle>
      <a:tcStyle>
        <a:tcBdr>
          <a:left>
            <a:ln w="12700" cap="flat">
              <a:solidFill>
                <a:srgbClr val="A5A59F"/>
              </a:solidFill>
              <a:prstDash val="solid"/>
              <a:miter lim="400000"/>
            </a:ln>
          </a:left>
          <a:right>
            <a:ln w="12700" cap="flat">
              <a:solidFill>
                <a:srgbClr val="A5A59F"/>
              </a:solidFill>
              <a:prstDash val="solid"/>
              <a:miter lim="400000"/>
            </a:ln>
          </a:right>
          <a:top>
            <a:ln w="12700" cap="flat">
              <a:solidFill>
                <a:srgbClr val="A5A59F"/>
              </a:solidFill>
              <a:prstDash val="solid"/>
              <a:miter lim="400000"/>
            </a:ln>
          </a:top>
          <a:bottom>
            <a:ln w="12700" cap="flat">
              <a:solidFill>
                <a:srgbClr val="A5A59F"/>
              </a:solidFill>
              <a:prstDash val="solid"/>
              <a:miter lim="400000"/>
            </a:ln>
          </a:bottom>
          <a:insideH>
            <a:ln w="12700" cap="flat">
              <a:solidFill>
                <a:srgbClr val="A5A59F"/>
              </a:solidFill>
              <a:prstDash val="solid"/>
              <a:miter lim="400000"/>
            </a:ln>
          </a:insideH>
          <a:insideV>
            <a:ln w="12700" cap="flat">
              <a:noFill/>
              <a:miter lim="400000"/>
            </a:ln>
          </a:insideV>
        </a:tcBdr>
        <a:fill>
          <a:solidFill>
            <a:srgbClr val="D6D5D0"/>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BDBBB3"/>
              </a:solidFill>
              <a:prstDash val="solid"/>
              <a:miter lim="400000"/>
            </a:ln>
          </a:top>
          <a:bottom>
            <a:ln w="12700" cap="flat">
              <a:solidFill>
                <a:srgbClr val="A5A59F"/>
              </a:solidFill>
              <a:prstDash val="solid"/>
              <a:miter lim="400000"/>
            </a:ln>
          </a:bottom>
          <a:insideH>
            <a:ln w="12700" cap="flat">
              <a:solidFill>
                <a:srgbClr val="4D6166"/>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5A59F"/>
              </a:solidFill>
              <a:prstDash val="solid"/>
              <a:miter lim="400000"/>
            </a:ln>
          </a:top>
          <a:bottom>
            <a:ln w="12700" cap="flat">
              <a:solidFill>
                <a:srgbClr val="BDBBB3"/>
              </a:solidFill>
              <a:prstDash val="solid"/>
              <a:miter lim="400000"/>
            </a:ln>
          </a:bottom>
          <a:insideH>
            <a:ln w="12700" cap="flat">
              <a:solidFill>
                <a:srgbClr val="657477"/>
              </a:solidFill>
              <a:prstDash val="solid"/>
              <a:miter lim="400000"/>
            </a:ln>
          </a:insideH>
          <a:insideV>
            <a:ln w="12700" cap="flat">
              <a:noFill/>
              <a:miter lim="400000"/>
            </a:ln>
          </a:insideV>
        </a:tcBdr>
        <a:fill>
          <a:noFill/>
        </a:fill>
      </a:tcStyle>
    </a:firstRow>
  </a:tblStyle>
  <a:tblStyle styleId="{CF821DB8-F4EB-4A41-A1BA-3FCAFE7338EE}"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FECE2"/>
          </a:solidFill>
        </a:fill>
      </a:tcStyle>
    </a:wholeTbl>
    <a:band2H>
      <a:tcTxStyle b="def" i="def"/>
      <a:tcStyle>
        <a:tcBdr/>
        <a:fill>
          <a:solidFill>
            <a:srgbClr val="FFFBF1"/>
          </a:solidFill>
        </a:fill>
      </a:tcStyle>
    </a:band2H>
    <a:firstCol>
      <a:tcTxStyle b="on" i="off">
        <a:font>
          <a:latin typeface="Avenir Next Demi Bold"/>
          <a:ea typeface="Avenir Next Demi Bold"/>
          <a:cs typeface="Avenir Next Demi Bold"/>
        </a:font>
        <a:srgbClr val="5B5854"/>
      </a:tcTxStyle>
      <a:tcStyle>
        <a:tcBdr>
          <a:left>
            <a:ln w="12700" cap="flat">
              <a:solidFill>
                <a:srgbClr val="000000"/>
              </a:solidFill>
              <a:prstDash val="solid"/>
              <a:miter lim="400000"/>
            </a:ln>
          </a:left>
          <a:right>
            <a:ln w="12700" cap="flat">
              <a:solidFill>
                <a:srgbClr val="A29A85"/>
              </a:solidFill>
              <a:prstDash val="solid"/>
              <a:miter lim="400000"/>
            </a:ln>
          </a:right>
          <a:top>
            <a:ln w="12700" cap="flat">
              <a:solidFill>
                <a:srgbClr val="AAA6A6"/>
              </a:solidFill>
              <a:custDash>
                <a:ds d="200000" sp="200000"/>
              </a:custDash>
              <a:miter lim="400000"/>
            </a:ln>
          </a:top>
          <a:bottom>
            <a:ln w="12700" cap="flat">
              <a:solidFill>
                <a:srgbClr val="AAA6A6"/>
              </a:solidFill>
              <a:custDash>
                <a:ds d="200000" sp="200000"/>
              </a:custDash>
              <a:miter lim="400000"/>
            </a:ln>
          </a:bottom>
          <a:insideH>
            <a:ln w="12700" cap="flat">
              <a:solidFill>
                <a:srgbClr val="AAA6A6"/>
              </a:solidFill>
              <a:custDash>
                <a:ds d="200000" sp="200000"/>
              </a:custDash>
              <a:miter lim="400000"/>
            </a:ln>
          </a:insideH>
          <a:insideV>
            <a:ln w="12700" cap="flat">
              <a:noFill/>
              <a:miter lim="400000"/>
            </a:ln>
          </a:insideV>
        </a:tcBdr>
        <a:fill>
          <a:solidFill>
            <a:srgbClr val="E8E4D8"/>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A29A85"/>
              </a:solidFill>
              <a:prstDash val="solid"/>
              <a:miter lim="400000"/>
            </a:ln>
          </a:top>
          <a:bottom>
            <a:ln w="12700" cap="flat">
              <a:solidFill>
                <a:srgbClr val="000000"/>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000000"/>
              </a:solidFill>
              <a:prstDash val="solid"/>
              <a:miter lim="400000"/>
            </a:ln>
          </a:top>
          <a:bottom>
            <a:ln w="12700" cap="flat">
              <a:solidFill>
                <a:srgbClr val="A29A85"/>
              </a:solidFill>
              <a:prstDash val="solid"/>
              <a:miter lim="400000"/>
            </a:ln>
          </a:bottom>
          <a:insideH>
            <a:ln w="12700" cap="flat">
              <a:solidFill>
                <a:srgbClr val="A29A85"/>
              </a:solidFill>
              <a:prstDash val="solid"/>
              <a:miter lim="400000"/>
            </a:ln>
          </a:insideH>
          <a:insideV>
            <a:ln w="12700" cap="flat">
              <a:noFill/>
              <a:miter lim="400000"/>
            </a:ln>
          </a:insideV>
        </a:tcBdr>
        <a:fill>
          <a:noFill/>
        </a:fill>
      </a:tcStyle>
    </a:firstRow>
  </a:tblStyle>
  <a:tblStyle styleId="{33BA23B1-9221-436E-865A-0063620EA4FD}" styleName="">
    <a:tblBg/>
    <a:wholeTbl>
      <a:tcTxStyle b="off" i="off">
        <a:font>
          <a:latin typeface="Avenir Next Medium"/>
          <a:ea typeface="Avenir Next Medium"/>
          <a:cs typeface="Avenir Next Medium"/>
        </a:font>
        <a:srgbClr val="5B5854"/>
      </a:tcTxStyle>
      <a:tcStyle>
        <a:tcBdr>
          <a:left>
            <a:ln w="12700" cap="flat">
              <a:noFill/>
              <a:miter lim="400000"/>
            </a:ln>
          </a:left>
          <a:right>
            <a:ln w="12700" cap="flat">
              <a:noFill/>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50000"/>
            </a:srgbClr>
          </a:solidFill>
        </a:fill>
      </a:tcStyle>
    </a:wholeTbl>
    <a:band2H>
      <a:tcTxStyle b="def" i="def"/>
      <a:tcStyle>
        <a:tcBdr/>
        <a:fill>
          <a:solidFill>
            <a:srgbClr val="E9E7DC"/>
          </a:solidFill>
        </a:fill>
      </a:tcStyle>
    </a:band2H>
    <a:firstCol>
      <a:tcTxStyle b="on" i="off">
        <a:font>
          <a:latin typeface="Avenir Next Demi Bold"/>
          <a:ea typeface="Avenir Next Demi Bold"/>
          <a:cs typeface="Avenir Next Demi Bold"/>
        </a:font>
        <a:srgbClr val="5B5854"/>
      </a:tcTxStyle>
      <a:tcStyle>
        <a:tcBdr>
          <a:left>
            <a:ln w="12700" cap="flat">
              <a:solidFill>
                <a:srgbClr val="FFFFFF"/>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C5BEAA"/>
          </a:solidFill>
        </a:fill>
      </a:tcStyle>
    </a:firstCol>
    <a:lastRow>
      <a:tcTxStyle b="on" i="off">
        <a:font>
          <a:latin typeface="Avenir Next Demi Bold"/>
          <a:ea typeface="Avenir Next Demi Bold"/>
          <a:cs typeface="Avenir Next Demi Bold"/>
        </a:font>
        <a:srgbClr val="5B5854"/>
      </a:tcTxStyle>
      <a:tcStyle>
        <a:tcBdr>
          <a:left>
            <a:ln w="12700" cap="flat">
              <a:noFill/>
              <a:miter lim="400000"/>
            </a:ln>
          </a:left>
          <a:right>
            <a:ln w="12700" cap="flat">
              <a:noFill/>
              <a:miter lim="400000"/>
            </a:ln>
          </a:right>
          <a:top>
            <a:ln w="25400" cap="flat">
              <a:solidFill>
                <a:srgbClr val="000000"/>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D6D2C0">
              <a:alpha val="25000"/>
            </a:srgbClr>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solidFill>
                <a:srgbClr val="FFFFFF"/>
              </a:solidFill>
              <a:prstDash val="solid"/>
              <a:miter lim="400000"/>
            </a:ln>
          </a:top>
          <a:bottom>
            <a:ln w="25400" cap="flat">
              <a:solidFill>
                <a:srgbClr val="FFFFFF"/>
              </a:solidFill>
              <a:prstDash val="solid"/>
              <a:miter lim="400000"/>
            </a:ln>
          </a:bottom>
          <a:insideH>
            <a:ln w="12700" cap="flat">
              <a:solidFill>
                <a:srgbClr val="FFFFFF"/>
              </a:solidFill>
              <a:prstDash val="solid"/>
              <a:miter lim="400000"/>
            </a:ln>
          </a:insideH>
          <a:insideV>
            <a:ln w="12700" cap="flat">
              <a:noFill/>
              <a:miter lim="400000"/>
            </a:ln>
          </a:insideV>
        </a:tcBdr>
        <a:fill>
          <a:solidFill>
            <a:srgbClr val="928C7D"/>
          </a:solidFill>
        </a:fill>
      </a:tcStyle>
    </a:firstRow>
  </a:tblStyle>
  <a:tblStyle styleId="{2708684C-4D16-4618-839F-0558EEFCDFE6}" styleName="">
    <a:tblBg/>
    <a:wholeTbl>
      <a:tcTxStyle b="off" i="off">
        <a:font>
          <a:latin typeface="Avenir Next Medium"/>
          <a:ea typeface="Avenir Next Medium"/>
          <a:cs typeface="Avenir Next Medium"/>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wholeTbl>
    <a:band2H>
      <a:tcTxStyle b="def" i="def"/>
      <a:tcStyle>
        <a:tcBdr/>
        <a:fill>
          <a:solidFill>
            <a:schemeClr val="accent2">
              <a:hueOff val="-1122706"/>
              <a:satOff val="6504"/>
              <a:lumOff val="15871"/>
              <a:alpha val="12000"/>
            </a:schemeClr>
          </a:solidFill>
        </a:fill>
      </a:tcStyle>
    </a:band2H>
    <a:firstCol>
      <a:tcTxStyle b="on" i="off">
        <a:font>
          <a:latin typeface="Avenir Next Demi Bold"/>
          <a:ea typeface="Avenir Next Demi Bold"/>
          <a:cs typeface="Avenir Next Demi Bold"/>
        </a:font>
        <a:srgbClr val="5B5854"/>
      </a:tcTxStyle>
      <a:tcStyle>
        <a:tcBdr>
          <a:left>
            <a:ln w="12700" cap="flat">
              <a:noFill/>
              <a:miter lim="400000"/>
            </a:ln>
          </a:left>
          <a:right>
            <a:ln w="50800" cap="flat">
              <a:solidFill>
                <a:schemeClr val="accent5">
                  <a:alpha val="75000"/>
                </a:schemeClr>
              </a:solidFill>
              <a:prstDash val="solid"/>
              <a:miter lim="400000"/>
            </a:ln>
          </a:right>
          <a:top>
            <a:ln w="38100" cap="flat">
              <a:solidFill>
                <a:schemeClr val="accent2">
                  <a:hueOff val="-1122706"/>
                  <a:satOff val="6504"/>
                  <a:lumOff val="15871"/>
                  <a:alpha val="64999"/>
                </a:schemeClr>
              </a:solidFill>
              <a:prstDash val="solid"/>
              <a:miter lim="400000"/>
            </a:ln>
          </a:top>
          <a:bottom>
            <a:ln w="38100" cap="flat">
              <a:solidFill>
                <a:schemeClr val="accent2">
                  <a:hueOff val="-1122706"/>
                  <a:satOff val="6504"/>
                  <a:lumOff val="15871"/>
                  <a:alpha val="64999"/>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Col>
    <a:la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50800" cap="flat">
              <a:solidFill>
                <a:schemeClr val="accent5">
                  <a:alpha val="75000"/>
                </a:schemeClr>
              </a:solidFill>
              <a:prstDash val="solid"/>
              <a:miter lim="400000"/>
            </a:ln>
          </a:top>
          <a:bottom>
            <a:ln w="12700" cap="flat">
              <a:noFill/>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lastRow>
    <a:firstRow>
      <a:tcTxStyle b="on" i="off">
        <a:font>
          <a:latin typeface="Avenir Next Demi Bold"/>
          <a:ea typeface="Avenir Next Demi Bold"/>
          <a:cs typeface="Avenir Next Demi Bold"/>
        </a:font>
        <a:srgbClr val="5B5854"/>
      </a:tcTxStyle>
      <a:tcStyle>
        <a:tcBdr>
          <a:left>
            <a:ln w="38100" cap="flat">
              <a:solidFill>
                <a:schemeClr val="accent2">
                  <a:hueOff val="-1122706"/>
                  <a:satOff val="6504"/>
                  <a:lumOff val="15871"/>
                  <a:alpha val="64999"/>
                </a:schemeClr>
              </a:solidFill>
              <a:prstDash val="solid"/>
              <a:miter lim="400000"/>
            </a:ln>
          </a:left>
          <a:right>
            <a:ln w="38100" cap="flat">
              <a:solidFill>
                <a:schemeClr val="accent2">
                  <a:hueOff val="-1122706"/>
                  <a:satOff val="6504"/>
                  <a:lumOff val="15871"/>
                  <a:alpha val="64999"/>
                </a:schemeClr>
              </a:solidFill>
              <a:prstDash val="solid"/>
              <a:miter lim="400000"/>
            </a:ln>
          </a:right>
          <a:top>
            <a:ln w="12700" cap="flat">
              <a:noFill/>
              <a:miter lim="400000"/>
            </a:ln>
          </a:top>
          <a:bottom>
            <a:ln w="50800" cap="flat">
              <a:solidFill>
                <a:schemeClr val="accent5">
                  <a:alpha val="75000"/>
                </a:schemeClr>
              </a:solidFill>
              <a:prstDash val="solid"/>
              <a:miter lim="400000"/>
            </a:ln>
          </a:bottom>
          <a:insideH>
            <a:ln w="38100" cap="flat">
              <a:solidFill>
                <a:schemeClr val="accent2">
                  <a:hueOff val="-1122706"/>
                  <a:satOff val="6504"/>
                  <a:lumOff val="15871"/>
                  <a:alpha val="64999"/>
                </a:schemeClr>
              </a:solidFill>
              <a:prstDash val="solid"/>
              <a:miter lim="400000"/>
            </a:ln>
          </a:insideH>
          <a:insideV>
            <a:ln w="38100" cap="flat">
              <a:solidFill>
                <a:schemeClr val="accent2">
                  <a:hueOff val="-1122706"/>
                  <a:satOff val="6504"/>
                  <a:lumOff val="15871"/>
                  <a:alpha val="64999"/>
                </a:schemeClr>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 name="Shape 155"/>
          <p:cNvSpPr/>
          <p:nvPr>
            <p:ph type="sldImg"/>
          </p:nvPr>
        </p:nvSpPr>
        <p:spPr>
          <a:xfrm>
            <a:off x="1143000" y="685800"/>
            <a:ext cx="4572000" cy="3429000"/>
          </a:xfrm>
          <a:prstGeom prst="rect">
            <a:avLst/>
          </a:prstGeom>
        </p:spPr>
        <p:txBody>
          <a:bodyPr/>
          <a:lstStyle/>
          <a:p>
            <a:pPr/>
          </a:p>
        </p:txBody>
      </p:sp>
      <p:sp>
        <p:nvSpPr>
          <p:cNvPr id="156" name="Shape 15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jpeg"/></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eg"/></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Title &amp; Subtitl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 name="Title Text"/>
          <p:cNvSpPr txBox="1"/>
          <p:nvPr>
            <p:ph type="title"/>
          </p:nvPr>
        </p:nvSpPr>
        <p:spPr>
          <a:xfrm>
            <a:off x="673100" y="3835400"/>
            <a:ext cx="11658600" cy="3886200"/>
          </a:xfrm>
          <a:prstGeom prst="rect">
            <a:avLst/>
          </a:prstGeom>
        </p:spPr>
        <p:txBody>
          <a:bodyPr/>
          <a:lstStyle>
            <a:lvl1pPr>
              <a:defRPr spc="208" sz="10400">
                <a:solidFill>
                  <a:srgbClr val="FFFFFF"/>
                </a:solidFill>
              </a:defRPr>
            </a:lvl1pPr>
          </a:lstStyle>
          <a:p>
            <a:pPr/>
            <a:r>
              <a:t>Title Text</a:t>
            </a:r>
          </a:p>
        </p:txBody>
      </p:sp>
      <p:sp>
        <p:nvSpPr>
          <p:cNvPr id="12" name="Body Level One…"/>
          <p:cNvSpPr txBox="1"/>
          <p:nvPr>
            <p:ph type="body" sz="quarter" idx="1"/>
          </p:nvPr>
        </p:nvSpPr>
        <p:spPr>
          <a:xfrm>
            <a:off x="673100" y="2070100"/>
            <a:ext cx="11658600" cy="1778000"/>
          </a:xfrm>
          <a:prstGeom prst="rect">
            <a:avLst/>
          </a:prstGeom>
        </p:spPr>
        <p:txBody>
          <a:bodyPr anchor="b"/>
          <a:lstStyle>
            <a:lvl1pPr marL="0" indent="0" algn="ctr">
              <a:spcBef>
                <a:spcPts val="0"/>
              </a:spcBef>
              <a:buClrTx/>
              <a:buSzTx/>
              <a:buNone/>
              <a:defRPr cap="all" spc="215" sz="5400">
                <a:solidFill>
                  <a:srgbClr val="FFFFFF"/>
                </a:solidFill>
                <a:latin typeface="+mn-lt"/>
                <a:ea typeface="+mn-ea"/>
                <a:cs typeface="+mn-cs"/>
                <a:sym typeface="Futura"/>
              </a:defRPr>
            </a:lvl1pPr>
            <a:lvl2pPr marL="0" indent="228600" algn="ctr">
              <a:spcBef>
                <a:spcPts val="0"/>
              </a:spcBef>
              <a:buClrTx/>
              <a:buSzTx/>
              <a:buNone/>
              <a:defRPr cap="all" spc="215" sz="5400">
                <a:solidFill>
                  <a:srgbClr val="FFFFFF"/>
                </a:solidFill>
                <a:latin typeface="+mn-lt"/>
                <a:ea typeface="+mn-ea"/>
                <a:cs typeface="+mn-cs"/>
                <a:sym typeface="Futura"/>
              </a:defRPr>
            </a:lvl2pPr>
            <a:lvl3pPr marL="0" indent="457200" algn="ctr">
              <a:spcBef>
                <a:spcPts val="0"/>
              </a:spcBef>
              <a:buClrTx/>
              <a:buSzTx/>
              <a:buNone/>
              <a:defRPr cap="all" spc="215" sz="5400">
                <a:solidFill>
                  <a:srgbClr val="FFFFFF"/>
                </a:solidFill>
                <a:latin typeface="+mn-lt"/>
                <a:ea typeface="+mn-ea"/>
                <a:cs typeface="+mn-cs"/>
                <a:sym typeface="Futura"/>
              </a:defRPr>
            </a:lvl3pPr>
            <a:lvl4pPr marL="0" indent="685800" algn="ctr">
              <a:spcBef>
                <a:spcPts val="0"/>
              </a:spcBef>
              <a:buClrTx/>
              <a:buSzTx/>
              <a:buNone/>
              <a:defRPr cap="all" spc="215" sz="5400">
                <a:solidFill>
                  <a:srgbClr val="FFFFFF"/>
                </a:solidFill>
                <a:latin typeface="+mn-lt"/>
                <a:ea typeface="+mn-ea"/>
                <a:cs typeface="+mn-cs"/>
                <a:sym typeface="Futura"/>
              </a:defRPr>
            </a:lvl4pPr>
            <a:lvl5pPr marL="0" indent="914400" algn="ctr">
              <a:spcBef>
                <a:spcPts val="0"/>
              </a:spcBef>
              <a:buClrTx/>
              <a:buSzTx/>
              <a:buNone/>
              <a:defRPr cap="all" spc="215" sz="54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Bullets">
    <p:spTree>
      <p:nvGrpSpPr>
        <p:cNvPr id="1" name=""/>
        <p:cNvGrpSpPr/>
        <p:nvPr/>
      </p:nvGrpSpPr>
      <p:grpSpPr>
        <a:xfrm>
          <a:off x="0" y="0"/>
          <a:ext cx="0" cy="0"/>
          <a:chOff x="0" y="0"/>
          <a:chExt cx="0" cy="0"/>
        </a:xfrm>
      </p:grpSpPr>
      <p:sp>
        <p:nvSpPr>
          <p:cNvPr id="96" name="Body Level One…"/>
          <p:cNvSpPr txBox="1"/>
          <p:nvPr>
            <p:ph type="body" idx="1"/>
          </p:nvPr>
        </p:nvSpPr>
        <p:spPr>
          <a:xfrm>
            <a:off x="673100" y="1320800"/>
            <a:ext cx="11658600" cy="7467600"/>
          </a:xfrm>
          <a:prstGeom prst="rect">
            <a:avLst/>
          </a:prstGeom>
        </p:spPr>
        <p:txBody>
          <a:bodyPr anchor="ctr"/>
          <a:lstStyle/>
          <a:p>
            <a:pPr/>
            <a:r>
              <a:t>Body Level One</a:t>
            </a:r>
          </a:p>
          <a:p>
            <a:pPr lvl="1"/>
            <a:r>
              <a:t>Body Level Two</a:t>
            </a:r>
          </a:p>
          <a:p>
            <a:pPr lvl="2"/>
            <a:r>
              <a:t>Body Level Three</a:t>
            </a:r>
          </a:p>
          <a:p>
            <a:pPr lvl="3"/>
            <a:r>
              <a:t>Body Level Four</a:t>
            </a:r>
          </a:p>
          <a:p>
            <a:pPr lvl="4"/>
            <a:r>
              <a:t>Body Level Five</a:t>
            </a:r>
          </a:p>
        </p:txBody>
      </p:sp>
      <p:sp>
        <p:nvSpPr>
          <p:cNvPr id="97" name="Slide Number"/>
          <p:cNvSpPr txBox="1"/>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Photo - 3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04" name="Image"/>
          <p:cNvSpPr/>
          <p:nvPr>
            <p:ph type="pic" sz="quarter" idx="13"/>
          </p:nvPr>
        </p:nvSpPr>
        <p:spPr>
          <a:xfrm>
            <a:off x="6502400" y="4813300"/>
            <a:ext cx="5600700" cy="40513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05" name="Image"/>
          <p:cNvSpPr/>
          <p:nvPr>
            <p:ph type="pic" sz="quarter" idx="14"/>
          </p:nvPr>
        </p:nvSpPr>
        <p:spPr>
          <a:xfrm>
            <a:off x="6502400" y="1079500"/>
            <a:ext cx="5600700" cy="34290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06" name="Image"/>
          <p:cNvSpPr/>
          <p:nvPr>
            <p:ph type="pic" sz="half" idx="15"/>
          </p:nvPr>
        </p:nvSpPr>
        <p:spPr>
          <a:xfrm>
            <a:off x="897846" y="1079500"/>
            <a:ext cx="4978401" cy="77851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07" name="Slide Number"/>
          <p:cNvSpPr txBox="1"/>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Photo - 2 up">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14" name="Image"/>
          <p:cNvSpPr/>
          <p:nvPr>
            <p:ph type="pic" sz="half" idx="13"/>
          </p:nvPr>
        </p:nvSpPr>
        <p:spPr>
          <a:xfrm>
            <a:off x="6807200" y="1079500"/>
            <a:ext cx="5295900" cy="77851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15" name="Image"/>
          <p:cNvSpPr/>
          <p:nvPr>
            <p:ph type="pic" sz="half" idx="14"/>
          </p:nvPr>
        </p:nvSpPr>
        <p:spPr>
          <a:xfrm>
            <a:off x="889000" y="1079500"/>
            <a:ext cx="5295900" cy="77851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116" name="Slide Number"/>
          <p:cNvSpPr txBox="1"/>
          <p:nvPr>
            <p:ph type="sldNum" sz="quarter" idx="2"/>
          </p:nvPr>
        </p:nvSpPr>
        <p:spPr>
          <a:xfrm>
            <a:off x="6335522"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1" showMasterPhAnim="1">
  <p:cSld name="Quote">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23" name="— Johnny Appleseed"/>
          <p:cNvSpPr txBox="1"/>
          <p:nvPr>
            <p:ph type="body" sz="quarter" idx="13"/>
          </p:nvPr>
        </p:nvSpPr>
        <p:spPr>
          <a:xfrm>
            <a:off x="673100" y="6483350"/>
            <a:ext cx="11658600" cy="558800"/>
          </a:xfrm>
          <a:prstGeom prst="rect">
            <a:avLst/>
          </a:prstGeom>
        </p:spPr>
        <p:txBody>
          <a:bodyPr anchor="ctr">
            <a:spAutoFit/>
          </a:bodyPr>
          <a:lstStyle>
            <a:lvl1pPr marL="0" indent="0" algn="ctr">
              <a:spcBef>
                <a:spcPts val="0"/>
              </a:spcBef>
              <a:buClrTx/>
              <a:buSzTx/>
              <a:buNone/>
              <a:defRPr i="1" spc="52" sz="2600">
                <a:solidFill>
                  <a:schemeClr val="accent5">
                    <a:satOff val="-10854"/>
                    <a:lumOff val="-10463"/>
                  </a:schemeClr>
                </a:solidFill>
              </a:defRPr>
            </a:lvl1pPr>
          </a:lstStyle>
          <a:p>
            <a:pPr/>
            <a:r>
              <a:t>— Johnny Appleseed</a:t>
            </a:r>
          </a:p>
        </p:txBody>
      </p:sp>
      <p:sp>
        <p:nvSpPr>
          <p:cNvPr id="124" name="Type a quote here."/>
          <p:cNvSpPr txBox="1"/>
          <p:nvPr>
            <p:ph type="body" sz="quarter" idx="14"/>
          </p:nvPr>
        </p:nvSpPr>
        <p:spPr>
          <a:xfrm>
            <a:off x="673100" y="5317839"/>
            <a:ext cx="11658600" cy="1057561"/>
          </a:xfrm>
          <a:prstGeom prst="rect">
            <a:avLst/>
          </a:prstGeom>
        </p:spPr>
        <p:txBody>
          <a:bodyPr anchor="b">
            <a:spAutoFit/>
          </a:bodyPr>
          <a:lstStyle>
            <a:lvl1pPr marL="0" indent="0" algn="ctr">
              <a:spcBef>
                <a:spcPts val="0"/>
              </a:spcBef>
              <a:buClrTx/>
              <a:buSzTx/>
              <a:buNone/>
              <a:defRPr cap="all" spc="464" sz="5800">
                <a:latin typeface="+mn-lt"/>
                <a:ea typeface="+mn-ea"/>
                <a:cs typeface="+mn-cs"/>
                <a:sym typeface="Futura"/>
              </a:defRPr>
            </a:lvl1pPr>
          </a:lstStyle>
          <a:p>
            <a:pPr defTabSz="914400"/>
            <a:r>
              <a:t>Type a quote here.</a:t>
            </a:r>
          </a:p>
        </p:txBody>
      </p:sp>
      <p:sp>
        <p:nvSpPr>
          <p:cNvPr id="125" name="”"/>
          <p:cNvSpPr txBox="1"/>
          <p:nvPr>
            <p:ph type="body" sz="quarter" idx="15"/>
          </p:nvPr>
        </p:nvSpPr>
        <p:spPr>
          <a:xfrm>
            <a:off x="6113659" y="7061200"/>
            <a:ext cx="779541" cy="1409700"/>
          </a:xfrm>
          <a:prstGeom prst="rect">
            <a:avLst/>
          </a:prstGeom>
        </p:spPr>
        <p:txBody>
          <a:bodyPr wrap="none">
            <a:spAutoFit/>
          </a:bodyPr>
          <a:lstStyle>
            <a:lvl1pPr marL="0" indent="0" algn="ctr" defTabSz="647700">
              <a:spcBef>
                <a:spcPts val="0"/>
              </a:spcBef>
              <a:buClrTx/>
              <a:buSzTx/>
              <a:buNone/>
              <a:defRPr spc="180" sz="9000">
                <a:latin typeface="Baskerville SemiBold"/>
                <a:ea typeface="Baskerville SemiBold"/>
                <a:cs typeface="Baskerville SemiBold"/>
                <a:sym typeface="Baskerville SemiBold"/>
              </a:defRPr>
            </a:lvl1pPr>
          </a:lstStyle>
          <a:p>
            <a:pPr/>
            <a:r>
              <a:t>”</a:t>
            </a:r>
          </a:p>
        </p:txBody>
      </p:sp>
      <p:sp>
        <p:nvSpPr>
          <p:cNvPr id="126" name="“"/>
          <p:cNvSpPr txBox="1"/>
          <p:nvPr>
            <p:ph type="body" sz="quarter" idx="16"/>
          </p:nvPr>
        </p:nvSpPr>
        <p:spPr>
          <a:xfrm>
            <a:off x="6113659" y="2565400"/>
            <a:ext cx="779541" cy="1409700"/>
          </a:xfrm>
          <a:prstGeom prst="rect">
            <a:avLst/>
          </a:prstGeom>
        </p:spPr>
        <p:txBody>
          <a:bodyPr wrap="none">
            <a:spAutoFit/>
          </a:bodyPr>
          <a:lstStyle>
            <a:lvl1pPr marL="0" indent="0" algn="ctr" defTabSz="647700">
              <a:spcBef>
                <a:spcPts val="0"/>
              </a:spcBef>
              <a:buClrTx/>
              <a:buSzTx/>
              <a:buNone/>
              <a:defRPr spc="180" sz="9000">
                <a:latin typeface="Baskerville SemiBold"/>
                <a:ea typeface="Baskerville SemiBold"/>
                <a:cs typeface="Baskerville SemiBold"/>
                <a:sym typeface="Baskerville SemiBold"/>
              </a:defRPr>
            </a:lvl1pPr>
          </a:lstStyle>
          <a:p>
            <a:pPr/>
            <a:r>
              <a:t>“</a:t>
            </a:r>
          </a:p>
        </p:txBody>
      </p:sp>
      <p:sp>
        <p:nvSpPr>
          <p:cNvPr id="127" name="Slide Number"/>
          <p:cNvSpPr txBox="1"/>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1" showMasterPhAnim="1">
  <p:cSld name="Photo">
    <p:spTree>
      <p:nvGrpSpPr>
        <p:cNvPr id="1" name=""/>
        <p:cNvGrpSpPr/>
        <p:nvPr/>
      </p:nvGrpSpPr>
      <p:grpSpPr>
        <a:xfrm>
          <a:off x="0" y="0"/>
          <a:ext cx="0" cy="0"/>
          <a:chOff x="0" y="0"/>
          <a:chExt cx="0" cy="0"/>
        </a:xfrm>
      </p:grpSpPr>
      <p:sp>
        <p:nvSpPr>
          <p:cNvPr id="134" name="Image"/>
          <p:cNvSpPr/>
          <p:nvPr>
            <p:ph type="pic" idx="13"/>
          </p:nvPr>
        </p:nvSpPr>
        <p:spPr>
          <a:xfrm>
            <a:off x="-5645" y="0"/>
            <a:ext cx="13004801" cy="97536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1" showMasterPhAnim="1">
  <p:cSld name="Blank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149" name="Slide Number"/>
          <p:cNvSpPr txBox="1"/>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0" name="Image"/>
          <p:cNvSpPr/>
          <p:nvPr>
            <p:ph type="pic" idx="13"/>
          </p:nvPr>
        </p:nvSpPr>
        <p:spPr>
          <a:xfrm>
            <a:off x="533400" y="3479800"/>
            <a:ext cx="11938000" cy="57658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21" name="Title Text"/>
          <p:cNvSpPr txBox="1"/>
          <p:nvPr>
            <p:ph type="title"/>
          </p:nvPr>
        </p:nvSpPr>
        <p:spPr>
          <a:xfrm>
            <a:off x="673100" y="1168400"/>
            <a:ext cx="11658600" cy="1333500"/>
          </a:xfrm>
          <a:prstGeom prst="rect">
            <a:avLst/>
          </a:prstGeom>
        </p:spPr>
        <p:txBody>
          <a:bodyPr/>
          <a:lstStyle>
            <a:lvl1pPr>
              <a:lnSpc>
                <a:spcPct val="80000"/>
              </a:lnSpc>
              <a:defRPr spc="148" sz="7400">
                <a:solidFill>
                  <a:srgbClr val="FFFFFF"/>
                </a:solidFill>
              </a:defRPr>
            </a:lvl1pPr>
          </a:lstStyle>
          <a:p>
            <a:pPr/>
            <a:r>
              <a:t>Title Text</a:t>
            </a:r>
          </a:p>
        </p:txBody>
      </p:sp>
      <p:sp>
        <p:nvSpPr>
          <p:cNvPr id="22" name="Body Level One…"/>
          <p:cNvSpPr txBox="1"/>
          <p:nvPr>
            <p:ph type="body" sz="quarter" idx="1"/>
          </p:nvPr>
        </p:nvSpPr>
        <p:spPr>
          <a:xfrm>
            <a:off x="673100" y="508000"/>
            <a:ext cx="11658600" cy="673100"/>
          </a:xfrm>
          <a:prstGeom prst="rect">
            <a:avLst/>
          </a:prstGeom>
        </p:spPr>
        <p:txBody>
          <a:bodyPr/>
          <a:lstStyle>
            <a:lvl1pPr marL="0" indent="0" algn="ctr">
              <a:spcBef>
                <a:spcPts val="0"/>
              </a:spcBef>
              <a:buClrTx/>
              <a:buSzTx/>
              <a:buNone/>
              <a:defRPr cap="all" spc="79" sz="4000">
                <a:solidFill>
                  <a:srgbClr val="FFFFFF"/>
                </a:solidFill>
                <a:latin typeface="+mn-lt"/>
                <a:ea typeface="+mn-ea"/>
                <a:cs typeface="+mn-cs"/>
                <a:sym typeface="Futura"/>
              </a:defRPr>
            </a:lvl1pPr>
            <a:lvl2pPr marL="0" indent="228600" algn="ctr">
              <a:spcBef>
                <a:spcPts val="0"/>
              </a:spcBef>
              <a:buClrTx/>
              <a:buSzTx/>
              <a:buNone/>
              <a:defRPr cap="all" spc="79" sz="4000">
                <a:solidFill>
                  <a:srgbClr val="FFFFFF"/>
                </a:solidFill>
                <a:latin typeface="+mn-lt"/>
                <a:ea typeface="+mn-ea"/>
                <a:cs typeface="+mn-cs"/>
                <a:sym typeface="Futura"/>
              </a:defRPr>
            </a:lvl2pPr>
            <a:lvl3pPr marL="0" indent="457200" algn="ctr">
              <a:spcBef>
                <a:spcPts val="0"/>
              </a:spcBef>
              <a:buClrTx/>
              <a:buSzTx/>
              <a:buNone/>
              <a:defRPr cap="all" spc="79" sz="4000">
                <a:solidFill>
                  <a:srgbClr val="FFFFFF"/>
                </a:solidFill>
                <a:latin typeface="+mn-lt"/>
                <a:ea typeface="+mn-ea"/>
                <a:cs typeface="+mn-cs"/>
                <a:sym typeface="Futura"/>
              </a:defRPr>
            </a:lvl3pPr>
            <a:lvl4pPr marL="0" indent="685800" algn="ctr">
              <a:spcBef>
                <a:spcPts val="0"/>
              </a:spcBef>
              <a:buClrTx/>
              <a:buSzTx/>
              <a:buNone/>
              <a:defRPr cap="all" spc="79" sz="4000">
                <a:solidFill>
                  <a:srgbClr val="FFFFFF"/>
                </a:solidFill>
                <a:latin typeface="+mn-lt"/>
                <a:ea typeface="+mn-ea"/>
                <a:cs typeface="+mn-cs"/>
                <a:sym typeface="Futura"/>
              </a:defRPr>
            </a:lvl4pPr>
            <a:lvl5pPr marL="0" indent="914400" algn="ctr">
              <a:spcBef>
                <a:spcPts val="0"/>
              </a:spcBef>
              <a:buClrTx/>
              <a:buSzTx/>
              <a:buNone/>
              <a:defRPr cap="all" spc="79" sz="4000">
                <a:solidFill>
                  <a:srgbClr val="FFFFFF"/>
                </a:solidFill>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Photo - Horizontal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30" name="Image"/>
          <p:cNvSpPr/>
          <p:nvPr>
            <p:ph type="pic" idx="13"/>
          </p:nvPr>
        </p:nvSpPr>
        <p:spPr>
          <a:xfrm>
            <a:off x="876300" y="2330450"/>
            <a:ext cx="11277600" cy="6477000"/>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31" name="Title Text"/>
          <p:cNvSpPr txBox="1"/>
          <p:nvPr>
            <p:ph type="title"/>
          </p:nvPr>
        </p:nvSpPr>
        <p:spPr>
          <a:prstGeom prst="rect">
            <a:avLst/>
          </a:prstGeom>
        </p:spPr>
        <p:txBody>
          <a:bodyPr/>
          <a:lstStyle/>
          <a:p>
            <a:pPr/>
            <a:r>
              <a:t>Title Text</a:t>
            </a:r>
          </a:p>
        </p:txBody>
      </p:sp>
      <p:sp>
        <p:nvSpPr>
          <p:cNvPr id="32" name="Body Level One…"/>
          <p:cNvSpPr txBox="1"/>
          <p:nvPr>
            <p:ph type="body" sz="quarter" idx="1"/>
          </p:nvPr>
        </p:nvSpPr>
        <p:spPr>
          <a:xfrm>
            <a:off x="673100" y="1320800"/>
            <a:ext cx="11658600" cy="495300"/>
          </a:xfrm>
          <a:prstGeom prst="rect">
            <a:avLst/>
          </a:prstGeom>
        </p:spPr>
        <p:txBody>
          <a:bodyPr/>
          <a:lstStyle>
            <a:lvl1pPr marL="0" indent="0" algn="ctr">
              <a:spcBef>
                <a:spcPts val="0"/>
              </a:spcBef>
              <a:buClrTx/>
              <a:buSzTx/>
              <a:buNone/>
              <a:defRPr cap="all" spc="234" sz="2600">
                <a:latin typeface="+mn-lt"/>
                <a:ea typeface="+mn-ea"/>
                <a:cs typeface="+mn-cs"/>
                <a:sym typeface="Futura"/>
              </a:defRPr>
            </a:lvl1pPr>
            <a:lvl2pPr marL="0" indent="228600" algn="ctr">
              <a:spcBef>
                <a:spcPts val="0"/>
              </a:spcBef>
              <a:buClrTx/>
              <a:buSzTx/>
              <a:buNone/>
              <a:defRPr cap="all" spc="234" sz="2600">
                <a:latin typeface="+mn-lt"/>
                <a:ea typeface="+mn-ea"/>
                <a:cs typeface="+mn-cs"/>
                <a:sym typeface="Futura"/>
              </a:defRPr>
            </a:lvl2pPr>
            <a:lvl3pPr marL="0" indent="457200" algn="ctr">
              <a:spcBef>
                <a:spcPts val="0"/>
              </a:spcBef>
              <a:buClrTx/>
              <a:buSzTx/>
              <a:buNone/>
              <a:defRPr cap="all" spc="234" sz="2600">
                <a:latin typeface="+mn-lt"/>
                <a:ea typeface="+mn-ea"/>
                <a:cs typeface="+mn-cs"/>
                <a:sym typeface="Futura"/>
              </a:defRPr>
            </a:lvl3pPr>
            <a:lvl4pPr marL="0" indent="685800" algn="ctr">
              <a:spcBef>
                <a:spcPts val="0"/>
              </a:spcBef>
              <a:buClrTx/>
              <a:buSzTx/>
              <a:buNone/>
              <a:defRPr cap="all" spc="234" sz="2600">
                <a:latin typeface="+mn-lt"/>
                <a:ea typeface="+mn-ea"/>
                <a:cs typeface="+mn-cs"/>
                <a:sym typeface="Futura"/>
              </a:defRPr>
            </a:lvl4pPr>
            <a:lvl5pPr marL="0" indent="914400" algn="ctr">
              <a:spcBef>
                <a:spcPts val="0"/>
              </a:spcBef>
              <a:buClrTx/>
              <a:buSzTx/>
              <a:buNone/>
              <a:defRPr cap="all" spc="234" sz="26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3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Title - Center">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0" name="Title Text"/>
          <p:cNvSpPr txBox="1"/>
          <p:nvPr>
            <p:ph type="title"/>
          </p:nvPr>
        </p:nvSpPr>
        <p:spPr>
          <a:xfrm>
            <a:off x="673100" y="3086100"/>
            <a:ext cx="11658600" cy="3568700"/>
          </a:xfrm>
          <a:prstGeom prst="rect">
            <a:avLst/>
          </a:prstGeom>
        </p:spPr>
        <p:txBody>
          <a:bodyPr anchor="ctr"/>
          <a:lstStyle>
            <a:lvl1pPr>
              <a:defRPr spc="208" sz="10400">
                <a:solidFill>
                  <a:srgbClr val="FFFFFF"/>
                </a:solidFill>
              </a:defRPr>
            </a:lvl1pPr>
          </a:lstStyle>
          <a:p>
            <a:pPr/>
            <a:r>
              <a:t>Title Text</a:t>
            </a:r>
          </a:p>
        </p:txBody>
      </p:sp>
      <p:sp>
        <p:nvSpPr>
          <p:cNvPr id="41"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Title - Center Alt">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48" name="Title Text"/>
          <p:cNvSpPr txBox="1"/>
          <p:nvPr>
            <p:ph type="title"/>
          </p:nvPr>
        </p:nvSpPr>
        <p:spPr>
          <a:xfrm>
            <a:off x="673100" y="3086100"/>
            <a:ext cx="11658600" cy="3568700"/>
          </a:xfrm>
          <a:prstGeom prst="rect">
            <a:avLst/>
          </a:prstGeom>
        </p:spPr>
        <p:txBody>
          <a:bodyPr anchor="ctr"/>
          <a:lstStyle>
            <a:lvl1pPr>
              <a:defRPr spc="208" sz="10400"/>
            </a:lvl1p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Photo - Vertical">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56" name="Image"/>
          <p:cNvSpPr/>
          <p:nvPr>
            <p:ph type="pic" sz="half" idx="13"/>
          </p:nvPr>
        </p:nvSpPr>
        <p:spPr>
          <a:xfrm>
            <a:off x="6191619" y="1082886"/>
            <a:ext cx="5880101" cy="7747001"/>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57" name="Title Text"/>
          <p:cNvSpPr txBox="1"/>
          <p:nvPr>
            <p:ph type="title"/>
          </p:nvPr>
        </p:nvSpPr>
        <p:spPr>
          <a:xfrm>
            <a:off x="673100" y="4191000"/>
            <a:ext cx="4889500" cy="3581400"/>
          </a:xfrm>
          <a:prstGeom prst="rect">
            <a:avLst/>
          </a:prstGeom>
        </p:spPr>
        <p:txBody>
          <a:bodyPr/>
          <a:lstStyle>
            <a:lvl1pPr algn="l">
              <a:lnSpc>
                <a:spcPct val="80000"/>
              </a:lnSpc>
              <a:defRPr spc="148" sz="7400"/>
            </a:lvl1pPr>
          </a:lstStyle>
          <a:p>
            <a:pPr/>
            <a:r>
              <a:t>Title Text</a:t>
            </a:r>
          </a:p>
        </p:txBody>
      </p:sp>
      <p:sp>
        <p:nvSpPr>
          <p:cNvPr id="58" name="Body Level One…"/>
          <p:cNvSpPr txBox="1"/>
          <p:nvPr>
            <p:ph type="body" sz="quarter" idx="1"/>
          </p:nvPr>
        </p:nvSpPr>
        <p:spPr>
          <a:xfrm>
            <a:off x="673100" y="2844800"/>
            <a:ext cx="4889500" cy="1358900"/>
          </a:xfrm>
          <a:prstGeom prst="rect">
            <a:avLst/>
          </a:prstGeom>
        </p:spPr>
        <p:txBody>
          <a:bodyPr anchor="b"/>
          <a:lstStyle>
            <a:lvl1pPr marL="0" indent="0">
              <a:spcBef>
                <a:spcPts val="0"/>
              </a:spcBef>
              <a:buClrTx/>
              <a:buSzTx/>
              <a:buNone/>
              <a:defRPr cap="all" spc="79" sz="4000">
                <a:latin typeface="+mn-lt"/>
                <a:ea typeface="+mn-ea"/>
                <a:cs typeface="+mn-cs"/>
                <a:sym typeface="Futura"/>
              </a:defRPr>
            </a:lvl1pPr>
            <a:lvl2pPr marL="0" indent="228600">
              <a:spcBef>
                <a:spcPts val="0"/>
              </a:spcBef>
              <a:buClrTx/>
              <a:buSzTx/>
              <a:buNone/>
              <a:defRPr cap="all" spc="79" sz="4000">
                <a:latin typeface="+mn-lt"/>
                <a:ea typeface="+mn-ea"/>
                <a:cs typeface="+mn-cs"/>
                <a:sym typeface="Futura"/>
              </a:defRPr>
            </a:lvl2pPr>
            <a:lvl3pPr marL="0" indent="457200">
              <a:spcBef>
                <a:spcPts val="0"/>
              </a:spcBef>
              <a:buClrTx/>
              <a:buSzTx/>
              <a:buNone/>
              <a:defRPr cap="all" spc="79" sz="4000">
                <a:latin typeface="+mn-lt"/>
                <a:ea typeface="+mn-ea"/>
                <a:cs typeface="+mn-cs"/>
                <a:sym typeface="Futura"/>
              </a:defRPr>
            </a:lvl3pPr>
            <a:lvl4pPr marL="0" indent="685800">
              <a:spcBef>
                <a:spcPts val="0"/>
              </a:spcBef>
              <a:buClrTx/>
              <a:buSzTx/>
              <a:buNone/>
              <a:defRPr cap="all" spc="79" sz="4000">
                <a:latin typeface="+mn-lt"/>
                <a:ea typeface="+mn-ea"/>
                <a:cs typeface="+mn-cs"/>
                <a:sym typeface="Futura"/>
              </a:defRPr>
            </a:lvl4pPr>
            <a:lvl5pPr marL="0" indent="914400">
              <a:spcBef>
                <a:spcPts val="0"/>
              </a:spcBef>
              <a:buClrTx/>
              <a:buSzTx/>
              <a:buNone/>
              <a:defRPr cap="all" spc="79" sz="4000">
                <a:latin typeface="+mn-lt"/>
                <a:ea typeface="+mn-ea"/>
                <a:cs typeface="+mn-cs"/>
                <a:sym typeface="Futura"/>
              </a:defRPr>
            </a:lvl5pPr>
          </a:lstStyle>
          <a:p>
            <a:pPr/>
            <a:r>
              <a:t>Body Level One</a:t>
            </a:r>
          </a:p>
          <a:p>
            <a:pPr lvl="1"/>
            <a:r>
              <a:t>Body Level Two</a:t>
            </a:r>
          </a:p>
          <a:p>
            <a:pPr lvl="2"/>
            <a:r>
              <a:t>Body Level Three</a:t>
            </a:r>
          </a:p>
          <a:p>
            <a:pPr lvl="3"/>
            <a:r>
              <a:t>Body Level Four</a:t>
            </a:r>
          </a:p>
          <a:p>
            <a:pPr lvl="4"/>
            <a:r>
              <a:t>Body Level Five</a:t>
            </a:r>
          </a:p>
        </p:txBody>
      </p:sp>
      <p:sp>
        <p:nvSpPr>
          <p:cNvPr id="5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66" name="donec quis nunc"/>
          <p:cNvSpPr txBox="1"/>
          <p:nvPr>
            <p:ph type="body" sz="quarter" idx="13"/>
          </p:nvPr>
        </p:nvSpPr>
        <p:spPr>
          <a:xfrm>
            <a:off x="673100" y="1320800"/>
            <a:ext cx="11658600" cy="536265"/>
          </a:xfrm>
          <a:prstGeom prst="rect">
            <a:avLst/>
          </a:prstGeom>
        </p:spPr>
        <p:txBody>
          <a:bodyPr>
            <a:spAutoFit/>
          </a:bodyPr>
          <a:lstStyle>
            <a:lvl1pPr marL="0" indent="0" algn="ctr">
              <a:spcBef>
                <a:spcPts val="0"/>
              </a:spcBef>
              <a:buClrTx/>
              <a:buSzTx/>
              <a:buNone/>
              <a:defRPr cap="all" spc="234" sz="2600">
                <a:latin typeface="+mn-lt"/>
                <a:ea typeface="+mn-ea"/>
                <a:cs typeface="+mn-cs"/>
                <a:sym typeface="Futura"/>
              </a:defRPr>
            </a:lvl1pPr>
          </a:lstStyle>
          <a:p>
            <a:pPr/>
            <a:r>
              <a:t>donec quis nunc</a:t>
            </a:r>
          </a:p>
        </p:txBody>
      </p:sp>
      <p:sp>
        <p:nvSpPr>
          <p:cNvPr id="67" name="Title Text"/>
          <p:cNvSpPr txBox="1"/>
          <p:nvPr>
            <p:ph type="title"/>
          </p:nvPr>
        </p:nvSpPr>
        <p:spPr>
          <a:prstGeom prst="rect">
            <a:avLst/>
          </a:prstGeom>
        </p:spPr>
        <p:txBody>
          <a:bodyPr/>
          <a:lstStyle/>
          <a:p>
            <a:pPr/>
            <a:r>
              <a:t>Title Text</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spTree>
      <p:nvGrpSpPr>
        <p:cNvPr id="1" name=""/>
        <p:cNvGrpSpPr/>
        <p:nvPr/>
      </p:nvGrpSpPr>
      <p:grpSpPr>
        <a:xfrm>
          <a:off x="0" y="0"/>
          <a:ext cx="0" cy="0"/>
          <a:chOff x="0" y="0"/>
          <a:chExt cx="0" cy="0"/>
        </a:xfrm>
      </p:grpSpPr>
      <p:sp>
        <p:nvSpPr>
          <p:cNvPr id="75" name="donec quis nunc"/>
          <p:cNvSpPr txBox="1"/>
          <p:nvPr>
            <p:ph type="body" sz="quarter" idx="13"/>
          </p:nvPr>
        </p:nvSpPr>
        <p:spPr>
          <a:xfrm>
            <a:off x="673100" y="1320800"/>
            <a:ext cx="11658600" cy="536265"/>
          </a:xfrm>
          <a:prstGeom prst="rect">
            <a:avLst/>
          </a:prstGeom>
        </p:spPr>
        <p:txBody>
          <a:bodyPr>
            <a:spAutoFit/>
          </a:bodyPr>
          <a:lstStyle>
            <a:lvl1pPr marL="0" indent="0" algn="ctr">
              <a:spcBef>
                <a:spcPts val="0"/>
              </a:spcBef>
              <a:buClrTx/>
              <a:buSzTx/>
              <a:buNone/>
              <a:defRPr cap="all" spc="234" sz="2600">
                <a:latin typeface="+mn-lt"/>
                <a:ea typeface="+mn-ea"/>
                <a:cs typeface="+mn-cs"/>
                <a:sym typeface="Futura"/>
              </a:defRPr>
            </a:lvl1pPr>
          </a:lstStyle>
          <a:p>
            <a:pPr/>
            <a:r>
              <a:t>donec quis nunc</a:t>
            </a:r>
          </a:p>
        </p:txBody>
      </p:sp>
      <p:sp>
        <p:nvSpPr>
          <p:cNvPr id="76" name="Title Text"/>
          <p:cNvSpPr txBox="1"/>
          <p:nvPr>
            <p:ph type="title"/>
          </p:nvPr>
        </p:nvSpPr>
        <p:spPr>
          <a:prstGeom prst="rect">
            <a:avLst/>
          </a:prstGeom>
        </p:spPr>
        <p:txBody>
          <a:bodyPr/>
          <a:lstStyle/>
          <a:p>
            <a:pPr/>
            <a:r>
              <a:t>Title Text</a:t>
            </a:r>
          </a:p>
        </p:txBody>
      </p:sp>
      <p:sp>
        <p:nvSpPr>
          <p:cNvPr id="7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8" name="Slide Number"/>
          <p:cNvSpPr txBox="1"/>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85" name="Image"/>
          <p:cNvSpPr/>
          <p:nvPr>
            <p:ph type="pic" sz="half" idx="13"/>
          </p:nvPr>
        </p:nvSpPr>
        <p:spPr>
          <a:xfrm>
            <a:off x="6172200" y="2324089"/>
            <a:ext cx="5943600" cy="6568573"/>
          </a:xfrm>
          <a:prstGeom prst="rect">
            <a:avLst/>
          </a:prstGeom>
          <a:effectLst>
            <a:outerShdw sx="100000" sy="100000" kx="0" ky="0" algn="b" rotWithShape="0" blurRad="190500" dist="8455" dir="5400000">
              <a:srgbClr val="000000"/>
            </a:outerShdw>
          </a:effectLst>
        </p:spPr>
        <p:txBody>
          <a:bodyPr lIns="91439" tIns="45719" rIns="91439" bIns="45719">
            <a:noAutofit/>
          </a:bodyPr>
          <a:lstStyle/>
          <a:p>
            <a:pPr/>
          </a:p>
        </p:txBody>
      </p:sp>
      <p:sp>
        <p:nvSpPr>
          <p:cNvPr id="86" name="donec quis nunc"/>
          <p:cNvSpPr txBox="1"/>
          <p:nvPr>
            <p:ph type="body" sz="quarter" idx="14"/>
          </p:nvPr>
        </p:nvSpPr>
        <p:spPr>
          <a:xfrm>
            <a:off x="673100" y="1320800"/>
            <a:ext cx="11658600" cy="536265"/>
          </a:xfrm>
          <a:prstGeom prst="rect">
            <a:avLst/>
          </a:prstGeom>
        </p:spPr>
        <p:txBody>
          <a:bodyPr>
            <a:spAutoFit/>
          </a:bodyPr>
          <a:lstStyle>
            <a:lvl1pPr marL="0" indent="0" algn="ctr">
              <a:spcBef>
                <a:spcPts val="0"/>
              </a:spcBef>
              <a:buClrTx/>
              <a:buSzTx/>
              <a:buNone/>
              <a:defRPr cap="all" spc="234" sz="2600">
                <a:latin typeface="+mn-lt"/>
                <a:ea typeface="+mn-ea"/>
                <a:cs typeface="+mn-cs"/>
                <a:sym typeface="Futura"/>
              </a:defRPr>
            </a:lvl1pPr>
          </a:lstStyle>
          <a:p>
            <a:pPr/>
            <a:r>
              <a:t>donec quis nunc</a:t>
            </a:r>
          </a:p>
        </p:txBody>
      </p:sp>
      <p:sp>
        <p:nvSpPr>
          <p:cNvPr id="87" name="Title Text"/>
          <p:cNvSpPr txBox="1"/>
          <p:nvPr>
            <p:ph type="title"/>
          </p:nvPr>
        </p:nvSpPr>
        <p:spPr>
          <a:prstGeom prst="rect">
            <a:avLst/>
          </a:prstGeom>
        </p:spPr>
        <p:txBody>
          <a:bodyPr/>
          <a:lstStyle/>
          <a:p>
            <a:pPr/>
            <a:r>
              <a:t>Title Text</a:t>
            </a:r>
          </a:p>
        </p:txBody>
      </p:sp>
      <p:sp>
        <p:nvSpPr>
          <p:cNvPr id="88" name="Body Level One…"/>
          <p:cNvSpPr txBox="1"/>
          <p:nvPr>
            <p:ph type="body" sz="half" idx="1"/>
          </p:nvPr>
        </p:nvSpPr>
        <p:spPr>
          <a:xfrm>
            <a:off x="673100" y="2603500"/>
            <a:ext cx="4775200" cy="6019800"/>
          </a:xfrm>
          <a:prstGeom prst="rect">
            <a:avLst/>
          </a:prstGeom>
        </p:spPr>
        <p:txBody>
          <a:bodyPr/>
          <a:lstStyle>
            <a:lvl1pPr>
              <a:spcBef>
                <a:spcPts val="2800"/>
              </a:spcBef>
              <a:defRPr spc="48" sz="2400"/>
            </a:lvl1pPr>
            <a:lvl2pPr>
              <a:spcBef>
                <a:spcPts val="2800"/>
              </a:spcBef>
              <a:defRPr spc="48" sz="2400"/>
            </a:lvl2pPr>
            <a:lvl3pPr>
              <a:spcBef>
                <a:spcPts val="2800"/>
              </a:spcBef>
              <a:defRPr spc="48" sz="2400"/>
            </a:lvl3pPr>
            <a:lvl4pPr>
              <a:spcBef>
                <a:spcPts val="2800"/>
              </a:spcBef>
              <a:defRPr spc="48" sz="2400"/>
            </a:lvl4pPr>
            <a:lvl5pPr>
              <a:spcBef>
                <a:spcPts val="2800"/>
              </a:spcBef>
              <a:defRPr spc="48" sz="2400"/>
            </a:lvl5pPr>
          </a:lstStyle>
          <a:p>
            <a:pPr/>
            <a:r>
              <a:t>Body Level One</a:t>
            </a:r>
          </a:p>
          <a:p>
            <a:pPr lvl="1"/>
            <a:r>
              <a:t>Body Level Two</a:t>
            </a:r>
          </a:p>
          <a:p>
            <a:pPr lvl="2"/>
            <a:r>
              <a:t>Body Level Three</a:t>
            </a:r>
          </a:p>
          <a:p>
            <a:pPr lvl="3"/>
            <a:r>
              <a:t>Body Level Four</a:t>
            </a:r>
          </a:p>
          <a:p>
            <a:pPr lvl="4"/>
            <a:r>
              <a:t>Body Level Five</a:t>
            </a:r>
          </a:p>
        </p:txBody>
      </p:sp>
      <p:sp>
        <p:nvSpPr>
          <p:cNvPr id="89" name="Slide Number"/>
          <p:cNvSpPr txBox="1"/>
          <p:nvPr>
            <p:ph type="sldNum" sz="quarter" idx="2"/>
          </p:nvPr>
        </p:nvSpPr>
        <p:spPr>
          <a:xfrm>
            <a:off x="6338817" y="9235547"/>
            <a:ext cx="327168" cy="337606"/>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image" Target="../media/image1.jpeg"/><Relationship Id="rId3" Type="http://schemas.openxmlformats.org/officeDocument/2006/relationships/slideLayout" Target="../slideLayouts/slideLayout1.xml"/><Relationship Id="rId4" Type="http://schemas.openxmlformats.org/officeDocument/2006/relationships/slideLayout" Target="../slideLayouts/slideLayout2.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 Id="rId9" Type="http://schemas.openxmlformats.org/officeDocument/2006/relationships/slideLayout" Target="../slideLayouts/slideLayout7.xml"/><Relationship Id="rId10" Type="http://schemas.openxmlformats.org/officeDocument/2006/relationships/slideLayout" Target="../slideLayouts/slideLayout8.xml"/><Relationship Id="rId11" Type="http://schemas.openxmlformats.org/officeDocument/2006/relationships/slideLayout" Target="../slideLayouts/slideLayout9.xml"/><Relationship Id="rId12" Type="http://schemas.openxmlformats.org/officeDocument/2006/relationships/slideLayout" Target="../slideLayouts/slideLayout10.xml"/><Relationship Id="rId13" Type="http://schemas.openxmlformats.org/officeDocument/2006/relationships/slideLayout" Target="../slideLayouts/slideLayout11.xml"/><Relationship Id="rId14" Type="http://schemas.openxmlformats.org/officeDocument/2006/relationships/slideLayout" Target="../slideLayouts/slideLayout12.xml"/><Relationship Id="rId15" Type="http://schemas.openxmlformats.org/officeDocument/2006/relationships/slideLayout" Target="../slideLayouts/slideLayout13.xml"/><Relationship Id="rId16" Type="http://schemas.openxmlformats.org/officeDocument/2006/relationships/slideLayout" Target="../slideLayouts/slideLayout14.xml"/><Relationship Id="rId17" Type="http://schemas.openxmlformats.org/officeDocument/2006/relationships/slideLayout" Target="../slideLayouts/slideLayout15.xml"/><Relationship Id="rId1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2"/>
          <a:srcRect l="0" t="0" r="0" b="0"/>
          <a:stretch>
            <a:fillRect/>
          </a:stretch>
        </a:blipFill>
      </p:bgPr>
    </p:bg>
    <p:spTree>
      <p:nvGrpSpPr>
        <p:cNvPr id="1" name=""/>
        <p:cNvGrpSpPr/>
        <p:nvPr/>
      </p:nvGrpSpPr>
      <p:grpSpPr>
        <a:xfrm>
          <a:off x="0" y="0"/>
          <a:ext cx="0" cy="0"/>
          <a:chOff x="0" y="0"/>
          <a:chExt cx="0" cy="0"/>
        </a:xfrm>
      </p:grpSpPr>
      <p:sp>
        <p:nvSpPr>
          <p:cNvPr id="2" name="Title Text"/>
          <p:cNvSpPr txBox="1"/>
          <p:nvPr>
            <p:ph type="title"/>
          </p:nvPr>
        </p:nvSpPr>
        <p:spPr>
          <a:xfrm>
            <a:off x="673100" y="584200"/>
            <a:ext cx="11658600" cy="7493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3" name="Body Level One…"/>
          <p:cNvSpPr txBox="1"/>
          <p:nvPr>
            <p:ph type="body" idx="1"/>
          </p:nvPr>
        </p:nvSpPr>
        <p:spPr>
          <a:xfrm>
            <a:off x="673100" y="2387600"/>
            <a:ext cx="11658600" cy="6451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38817" y="9234278"/>
            <a:ext cx="327168" cy="337605"/>
          </a:xfrm>
          <a:prstGeom prst="rect">
            <a:avLst/>
          </a:prstGeom>
          <a:ln w="12700">
            <a:miter lim="400000"/>
          </a:ln>
        </p:spPr>
        <p:txBody>
          <a:bodyPr wrap="none" lIns="50800" tIns="50800" rIns="50800" bIns="50800" anchor="ctr">
            <a:spAutoFit/>
          </a:bodyPr>
          <a:lstStyle>
            <a:lvl1pPr>
              <a:defRPr cap="all" spc="28" sz="1400">
                <a:solidFill>
                  <a:srgbClr val="9A958E"/>
                </a:solidFill>
                <a:latin typeface="+mn-lt"/>
                <a:ea typeface="+mn-ea"/>
                <a:cs typeface="+mn-cs"/>
                <a:sym typeface="Futura"/>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 id="2147483660" r:id="rId14"/>
    <p:sldLayoutId id="2147483661" r:id="rId15"/>
    <p:sldLayoutId id="2147483662" r:id="rId16"/>
    <p:sldLayoutId id="2147483663" r:id="rId17"/>
    <p:sldLayoutId id="2147483664" r:id="rId18"/>
  </p:sldLayoutIdLst>
  <p:transition xmlns:p14="http://schemas.microsoft.com/office/powerpoint/2010/main" spd="med" advClick="1"/>
  <p:txStyles>
    <p:titleStyle>
      <a:lvl1pPr marL="0" marR="0" indent="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1pPr>
      <a:lvl2pPr marL="0" marR="0" indent="2286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2pPr>
      <a:lvl3pPr marL="0" marR="0" indent="4572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3pPr>
      <a:lvl4pPr marL="0" marR="0" indent="6858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4pPr>
      <a:lvl5pPr marL="0" marR="0" indent="9144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5pPr>
      <a:lvl6pPr marL="0" marR="0" indent="11430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6pPr>
      <a:lvl7pPr marL="0" marR="0" indent="13716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7pPr>
      <a:lvl8pPr marL="0" marR="0" indent="16002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8pPr>
      <a:lvl9pPr marL="0" marR="0" indent="1828800" algn="ctr" defTabSz="457200" rtl="0" latinLnBrk="0">
        <a:lnSpc>
          <a:spcPct val="100000"/>
        </a:lnSpc>
        <a:spcBef>
          <a:spcPts val="0"/>
        </a:spcBef>
        <a:spcAft>
          <a:spcPts val="0"/>
        </a:spcAft>
        <a:buClrTx/>
        <a:buSzTx/>
        <a:buFontTx/>
        <a:buNone/>
        <a:tabLst/>
        <a:defRPr b="0" baseline="0" cap="all" i="0" spc="79" strike="noStrike" sz="4000" u="none">
          <a:ln>
            <a:noFill/>
          </a:ln>
          <a:solidFill>
            <a:srgbClr val="5B5854"/>
          </a:solidFill>
          <a:uFillTx/>
          <a:latin typeface="+mn-lt"/>
          <a:ea typeface="+mn-ea"/>
          <a:cs typeface="+mn-cs"/>
          <a:sym typeface="Futura"/>
        </a:defRPr>
      </a:lvl9pPr>
    </p:titleStyle>
    <p:bodyStyle>
      <a:lvl1pPr marL="381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1pPr>
      <a:lvl2pPr marL="762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2pPr>
      <a:lvl3pPr marL="1143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3pPr>
      <a:lvl4pPr marL="1524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4pPr>
      <a:lvl5pPr marL="1905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5pPr>
      <a:lvl6pPr marL="2286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6pPr>
      <a:lvl7pPr marL="2667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7pPr>
      <a:lvl8pPr marL="3048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8pPr>
      <a:lvl9pPr marL="3429000" marR="0" indent="-381000" algn="l" defTabSz="457200" rtl="0" latinLnBrk="0">
        <a:lnSpc>
          <a:spcPct val="100000"/>
        </a:lnSpc>
        <a:spcBef>
          <a:spcPts val="3400"/>
        </a:spcBef>
        <a:spcAft>
          <a:spcPts val="0"/>
        </a:spcAft>
        <a:buClr>
          <a:srgbClr val="9A958E"/>
        </a:buClr>
        <a:buSzPct val="75000"/>
        <a:buFontTx/>
        <a:buChar char="•"/>
        <a:tabLst/>
        <a:defRPr b="0" baseline="0" cap="none" i="0" spc="56" strike="noStrike" sz="2800" u="none">
          <a:ln>
            <a:noFill/>
          </a:ln>
          <a:solidFill>
            <a:srgbClr val="5B5854"/>
          </a:solidFill>
          <a:uFillTx/>
          <a:latin typeface="Avenir Medium"/>
          <a:ea typeface="Avenir Medium"/>
          <a:cs typeface="Avenir Medium"/>
          <a:sym typeface="Avenir Medium"/>
        </a:defRPr>
      </a:lvl9pPr>
    </p:bodyStyle>
    <p:otherStyle>
      <a:lvl1pPr marL="0" marR="0" indent="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1pPr>
      <a:lvl2pPr marL="0" marR="0" indent="2286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2pPr>
      <a:lvl3pPr marL="0" marR="0" indent="4572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3pPr>
      <a:lvl4pPr marL="0" marR="0" indent="6858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4pPr>
      <a:lvl5pPr marL="0" marR="0" indent="9144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5pPr>
      <a:lvl6pPr marL="0" marR="0" indent="11430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6pPr>
      <a:lvl7pPr marL="0" marR="0" indent="13716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7pPr>
      <a:lvl8pPr marL="0" marR="0" indent="16002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8pPr>
      <a:lvl9pPr marL="0" marR="0" indent="1828800" algn="ctr" defTabSz="457200" rtl="0" latinLnBrk="0">
        <a:lnSpc>
          <a:spcPct val="100000"/>
        </a:lnSpc>
        <a:spcBef>
          <a:spcPts val="0"/>
        </a:spcBef>
        <a:spcAft>
          <a:spcPts val="0"/>
        </a:spcAft>
        <a:buClrTx/>
        <a:buSzTx/>
        <a:buFontTx/>
        <a:buNone/>
        <a:tabLst/>
        <a:defRPr b="0" baseline="0" cap="all" i="0" spc="28" strike="noStrike" sz="1400" u="none">
          <a:ln>
            <a:noFill/>
          </a:ln>
          <a:solidFill>
            <a:schemeClr val="tx1"/>
          </a:solidFill>
          <a:uFillTx/>
          <a:latin typeface="+mn-lt"/>
          <a:ea typeface="+mn-ea"/>
          <a:cs typeface="+mn-cs"/>
          <a:sym typeface="Futura"/>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firebase.google.com/docs/database/" TargetMode="External"/><Relationship Id="rId3" Type="http://schemas.openxmlformats.org/officeDocument/2006/relationships/hyperlink" Target="https://docs.unity3d.com/Manual/index.html" TargetMode="External"/><Relationship Id="rId4" Type="http://schemas.openxmlformats.org/officeDocument/2006/relationships/hyperlink" Target="https://hep.upjs.sk/~dirner/Publikacie_VK/Ceske_Budejovice/CB2001_Dirner.pdf" TargetMode="External"/><Relationship Id="rId5" Type="http://schemas.openxmlformats.org/officeDocument/2006/relationships/hyperlink" Target="http://jtie.upol.cz/pdfs/jti/2012/03/10.pdf" TargetMode="External"/><Relationship Id="rId6" Type="http://schemas.openxmlformats.org/officeDocument/2006/relationships/hyperlink" Target="https://hep.upjs.sk/~dirner/Publikacie_VK/DidInfo_2002/DidInfo2002_Dirner.doc" TargetMode="External"/><Relationship Id="rId7" Type="http://schemas.openxmlformats.org/officeDocument/2006/relationships/hyperlink" Target="https://hep.upjs.sk/~dirner/Publikacie_VK/Infovek_2001/Infovek2001_Dirner.doc" TargetMode="Externa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2.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5.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image" Target="../media/image6.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image" Target="../media/image7.png"/><Relationship Id="rId3" Type="http://schemas.openxmlformats.org/officeDocument/2006/relationships/image" Target="../media/image7.jpeg"/><Relationship Id="rId4" Type="http://schemas.openxmlformats.org/officeDocument/2006/relationships/image" Target="../media/image8.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8" name="Platforma pre kolaboratívne vyučovanie matematiky Hejného metódou"/>
          <p:cNvSpPr txBox="1"/>
          <p:nvPr>
            <p:ph type="ctrTitle"/>
          </p:nvPr>
        </p:nvSpPr>
        <p:spPr>
          <a:xfrm>
            <a:off x="673100" y="1857058"/>
            <a:ext cx="11658600" cy="3886201"/>
          </a:xfrm>
          <a:prstGeom prst="rect">
            <a:avLst/>
          </a:prstGeom>
        </p:spPr>
        <p:txBody>
          <a:bodyPr/>
          <a:lstStyle>
            <a:lvl1pPr defTabSz="242315">
              <a:defRPr spc="110" sz="5511"/>
            </a:lvl1pPr>
          </a:lstStyle>
          <a:p>
            <a:pPr/>
            <a:r>
              <a:t>Platforma pre kolaboratívne vyučovanie matematiky Hejného metódou</a:t>
            </a:r>
          </a:p>
        </p:txBody>
      </p:sp>
      <p:sp>
        <p:nvSpPr>
          <p:cNvPr id="159" name="Autor: Daniel Linhart"/>
          <p:cNvSpPr txBox="1"/>
          <p:nvPr>
            <p:ph type="subTitle" sz="quarter" idx="1"/>
          </p:nvPr>
        </p:nvSpPr>
        <p:spPr>
          <a:xfrm>
            <a:off x="673100" y="6338015"/>
            <a:ext cx="11658600" cy="811874"/>
          </a:xfrm>
          <a:prstGeom prst="rect">
            <a:avLst/>
          </a:prstGeom>
        </p:spPr>
        <p:txBody>
          <a:bodyPr/>
          <a:lstStyle>
            <a:lvl1pPr>
              <a:defRPr spc="144" sz="3600"/>
            </a:lvl1pPr>
          </a:lstStyle>
          <a:p>
            <a:pPr/>
            <a:r>
              <a:t>Autor: Daniel Linhart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1" name="Ciele do budúcnosti"/>
          <p:cNvSpPr txBox="1"/>
          <p:nvPr>
            <p:ph type="title"/>
          </p:nvPr>
        </p:nvSpPr>
        <p:spPr>
          <a:xfrm>
            <a:off x="673100" y="889000"/>
            <a:ext cx="11658600" cy="749300"/>
          </a:xfrm>
          <a:prstGeom prst="rect">
            <a:avLst/>
          </a:prstGeom>
        </p:spPr>
        <p:txBody>
          <a:bodyPr/>
          <a:lstStyle>
            <a:lvl1pPr defTabSz="452627">
              <a:defRPr spc="79" sz="3959"/>
            </a:lvl1pPr>
          </a:lstStyle>
          <a:p>
            <a:pPr/>
            <a:r>
              <a:t>Ciele do budúcnosti</a:t>
            </a:r>
          </a:p>
        </p:txBody>
      </p:sp>
      <p:sp>
        <p:nvSpPr>
          <p:cNvPr id="202" name="Vytvoriť nástenku na zdielanie úloh…"/>
          <p:cNvSpPr txBox="1"/>
          <p:nvPr>
            <p:ph type="body" idx="4294967295"/>
          </p:nvPr>
        </p:nvSpPr>
        <p:spPr>
          <a:prstGeom prst="rect">
            <a:avLst/>
          </a:prstGeom>
        </p:spPr>
        <p:txBody>
          <a:bodyPr/>
          <a:lstStyle/>
          <a:p>
            <a:pPr>
              <a:buChar char="✓"/>
            </a:pPr>
            <a:r>
              <a:t>Vytvoriť nástenku na zdielanie úloh</a:t>
            </a:r>
          </a:p>
          <a:p>
            <a:pPr>
              <a:buChar char="✓"/>
            </a:pPr>
            <a:r>
              <a:t>Vytvoriť funkciu k ukladaniu štatistík žiakov</a:t>
            </a:r>
          </a:p>
          <a:p>
            <a:pPr>
              <a:buChar char="✓"/>
            </a:pPr>
            <a:r>
              <a:t>Nastavenie práv k pristupu do DB </a:t>
            </a:r>
          </a:p>
          <a:p>
            <a:pPr>
              <a:buChar char="✓"/>
            </a:pPr>
            <a:r>
              <a:t>Premigrovať Db na webovej časti</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4" name="ZDROJE"/>
          <p:cNvSpPr txBox="1"/>
          <p:nvPr>
            <p:ph type="title"/>
          </p:nvPr>
        </p:nvSpPr>
        <p:spPr>
          <a:xfrm>
            <a:off x="673100" y="888405"/>
            <a:ext cx="11658600" cy="749301"/>
          </a:xfrm>
          <a:prstGeom prst="rect">
            <a:avLst/>
          </a:prstGeom>
        </p:spPr>
        <p:txBody>
          <a:bodyPr/>
          <a:lstStyle>
            <a:lvl1pPr defTabSz="452627">
              <a:defRPr spc="79" sz="3959"/>
            </a:lvl1pPr>
          </a:lstStyle>
          <a:p>
            <a:pPr/>
            <a:r>
              <a:t>ZDROJE</a:t>
            </a:r>
          </a:p>
        </p:txBody>
      </p:sp>
      <p:sp>
        <p:nvSpPr>
          <p:cNvPr id="205" name="Slide Number"/>
          <p:cNvSpPr txBox="1"/>
          <p:nvPr>
            <p:ph type="sldNum" sz="quarter" idx="4294967295"/>
          </p:nvPr>
        </p:nvSpPr>
        <p:spPr>
          <a:xfrm>
            <a:off x="6344937" y="9234278"/>
            <a:ext cx="314927" cy="337605"/>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6" name="https://firebase.google.com/docs/database/ ( 17.5.2017 )…"/>
          <p:cNvSpPr txBox="1"/>
          <p:nvPr>
            <p:ph type="body" idx="4294967295"/>
          </p:nvPr>
        </p:nvSpPr>
        <p:spPr>
          <a:prstGeom prst="rect">
            <a:avLst/>
          </a:prstGeom>
        </p:spPr>
        <p:txBody>
          <a:bodyPr/>
          <a:lstStyle/>
          <a:p>
            <a:pPr marL="373380" indent="-373380" defTabSz="448055">
              <a:spcBef>
                <a:spcPts val="3300"/>
              </a:spcBef>
              <a:defRPr spc="54" sz="2744"/>
            </a:pPr>
            <a:r>
              <a:rPr u="sng">
                <a:hlinkClick r:id="rId2" invalidUrl="" action="" tgtFrame="" tooltip="" history="1" highlightClick="0" endSnd="0"/>
              </a:rPr>
              <a:t>https://firebase.google.com/docs/database/</a:t>
            </a:r>
            <a:r>
              <a:t> ( 17.5.2017 )</a:t>
            </a:r>
          </a:p>
          <a:p>
            <a:pPr marL="373380" indent="-373380" defTabSz="448055">
              <a:spcBef>
                <a:spcPts val="3300"/>
              </a:spcBef>
              <a:defRPr spc="54" sz="2744"/>
            </a:pPr>
            <a:r>
              <a:rPr u="sng">
                <a:hlinkClick r:id="rId3" invalidUrl="" action="" tgtFrame="" tooltip="" history="1" highlightClick="0" endSnd="0"/>
              </a:rPr>
              <a:t>https://docs.unity3d.com/Manual/index.html</a:t>
            </a:r>
            <a:r>
              <a:t> ( 17.5.2017 )</a:t>
            </a:r>
          </a:p>
          <a:p>
            <a:pPr marL="373380" indent="-373380" defTabSz="448055">
              <a:spcBef>
                <a:spcPts val="3300"/>
              </a:spcBef>
              <a:defRPr spc="54" sz="2744"/>
            </a:pPr>
            <a:r>
              <a:rPr u="sng">
                <a:hlinkClick r:id="rId4" invalidUrl="" action="" tgtFrame="" tooltip="" history="1" highlightClick="0" endSnd="0"/>
              </a:rPr>
              <a:t>https://hep.upjs.sk/~dirner/Publikacie_VK/Ceske_Budejovice/CB2001_Dirner.pdf</a:t>
            </a:r>
          </a:p>
          <a:p>
            <a:pPr marL="373380" indent="-373380" defTabSz="448055">
              <a:spcBef>
                <a:spcPts val="3300"/>
              </a:spcBef>
              <a:defRPr spc="54" sz="2744"/>
            </a:pPr>
            <a:r>
              <a:rPr u="sng">
                <a:hlinkClick r:id="rId5" invalidUrl="" action="" tgtFrame="" tooltip="" history="1" highlightClick="0" endSnd="0"/>
              </a:rPr>
              <a:t>http://jtie.upol.cz/pdfs/jti/2012/03/10.pdf</a:t>
            </a:r>
          </a:p>
          <a:p>
            <a:pPr marL="373380" indent="-373380" defTabSz="448055">
              <a:spcBef>
                <a:spcPts val="3300"/>
              </a:spcBef>
              <a:defRPr spc="54" sz="2744"/>
            </a:pPr>
            <a:r>
              <a:rPr u="sng">
                <a:hlinkClick r:id="rId6" invalidUrl="" action="" tgtFrame="" tooltip="" history="1" highlightClick="0" endSnd="0"/>
              </a:rPr>
              <a:t>https://hep.upjs.sk/~dirner/Publikacie_VK/DidInfo_2002/DidInfo2002_Dirner.doc</a:t>
            </a:r>
          </a:p>
          <a:p>
            <a:pPr marL="373380" indent="-373380" defTabSz="448055">
              <a:spcBef>
                <a:spcPts val="3300"/>
              </a:spcBef>
              <a:defRPr spc="54" sz="2744"/>
            </a:pPr>
            <a:r>
              <a:rPr u="sng">
                <a:hlinkClick r:id="rId7" invalidUrl="" action="" tgtFrame="" tooltip="" history="1" highlightClick="0" endSnd="0"/>
              </a:rPr>
              <a:t>https://hep.upjs.sk/~dirner/Publikacie_VK/Infovek_2001/Infovek2001_Dirner.doc</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ďakujem za pozornosť"/>
          <p:cNvSpPr txBox="1"/>
          <p:nvPr>
            <p:ph type="title"/>
          </p:nvPr>
        </p:nvSpPr>
        <p:spPr>
          <a:xfrm>
            <a:off x="673100" y="3092450"/>
            <a:ext cx="11658600" cy="3568700"/>
          </a:xfrm>
          <a:prstGeom prst="rect">
            <a:avLst/>
          </a:prstGeom>
        </p:spPr>
        <p:txBody>
          <a:bodyPr/>
          <a:lstStyle/>
          <a:p>
            <a:pPr/>
            <a:r>
              <a:t>ďakujem za pozornosť</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1" name="Úvod do problematiky"/>
          <p:cNvSpPr txBox="1"/>
          <p:nvPr>
            <p:ph type="title"/>
          </p:nvPr>
        </p:nvSpPr>
        <p:spPr>
          <a:xfrm>
            <a:off x="673100" y="895826"/>
            <a:ext cx="11658600" cy="749301"/>
          </a:xfrm>
          <a:prstGeom prst="rect">
            <a:avLst/>
          </a:prstGeom>
        </p:spPr>
        <p:txBody>
          <a:bodyPr/>
          <a:lstStyle>
            <a:lvl1pPr defTabSz="452627">
              <a:defRPr spc="79" sz="3959"/>
            </a:lvl1pPr>
          </a:lstStyle>
          <a:p>
            <a:pPr/>
            <a:r>
              <a:t>Úvod do problematiky</a:t>
            </a:r>
          </a:p>
        </p:txBody>
      </p:sp>
      <p:sp>
        <p:nvSpPr>
          <p:cNvPr id="162" name="Hejného metóda vyučovania matematiky sa čoraz viac rozširuje do výuky základných škôl. V rámci bakalárskej práce sme ukázali, že použitie IKT (mobilných zariadení) je vítaným obohatením tejto metodiky a vyučovania. Umožňuje jednotlivým žiakom prispôsobiť tempo práce a zadávať primerané úlohy podľa individuálnych potrieb konkrétneho žiaka. Taktiež má svoju silnú motivačnú stránku. Najväčšou nevýhodou tohto spôsobu výuky, ako sme sa aj presvedčili na testovanej aplikácii je, že keď v triede každý žiak sleduje svoj tablet, prestáva komunikácia v triede a kooperatívne riešenie žiakov, čo je v priamom rozpore s Hejného metódou, aj s modernými trendmi vo vyučovaní. Cieľom práce je preto navrhnúť prostredie pre kolaboratívne riešenie matematických úloh v rámci triedy, ilustrované na jednom matematickom prostredí Hejného metódy. Základná funkcionalita prostredia by mala umožniť zdieľať jednu úlohu viacerými žiakmi, jej spoločné riešenie pomocou aplikácie, interakciu žiak-žiak a učiteľ-žiak. Klient-server architektúra riešenia umožní učiteľovi hromadne zadávať úlohy, tiež štatisticky diagnostikovať výsledky, najčastejšie chyby, či postupy žiakov. Rola učiteľa umožní sledovať progres jednotlivých žiakov, skupín žiakov, aj celej triedy. Týmto učiteľ získa zaznamenávací a diagnostický nástroj."/>
          <p:cNvSpPr txBox="1"/>
          <p:nvPr>
            <p:ph type="body" idx="1"/>
          </p:nvPr>
        </p:nvSpPr>
        <p:spPr>
          <a:prstGeom prst="rect">
            <a:avLst/>
          </a:prstGeom>
        </p:spPr>
        <p:txBody>
          <a:bodyPr/>
          <a:lstStyle>
            <a:lvl1pPr marL="0" indent="0" algn="ctr">
              <a:spcBef>
                <a:spcPts val="0"/>
              </a:spcBef>
              <a:buClrTx/>
              <a:buSzTx/>
              <a:buNone/>
              <a:defRPr cap="all" spc="36" sz="1800">
                <a:latin typeface="+mn-lt"/>
                <a:ea typeface="+mn-ea"/>
                <a:cs typeface="+mn-cs"/>
                <a:sym typeface="Futura"/>
              </a:defRPr>
            </a:lvl1pPr>
          </a:lstStyle>
          <a:p>
            <a:pPr/>
            <a:r>
              <a:t>Hejného metóda vyučovania matematiky sa čoraz viac rozširuje do výuky základných škôl. V rámci bakalárskej práce sme ukázali, že použitie IKT (mobilných zariadení) je vítaným obohatením tejto metodiky a vyučovania. Umožňuje jednotlivým žiakom prispôsobiť tempo práce a zadávať primerané úlohy podľa individuálnych potrieb konkrétneho žiaka. Taktiež má svoju silnú motivačnú stránku. Najväčšou nevýhodou tohto spôsobu výuky, ako sme sa aj presvedčili na testovanej aplikácii je, že keď v triede každý žiak sleduje svoj tablet, prestáva komunikácia v triede a kooperatívne riešenie žiakov, čo je v priamom rozpore s Hejného metódou, aj s modernými trendmi vo vyučovaní. Cieľom práce je preto navrhnúť prostredie pre kolaboratívne riešenie matematických úloh v rámci triedy, ilustrované na jednom matematickom prostredí Hejného metódy. Základná funkcionalita prostredia by mala umožniť zdieľať jednu úlohu viacerými žiakmi, jej spoločné riešenie pomocou aplikácie, interakciu žiak-žiak a učiteľ-žiak. Klient-server architektúra riešenia umožní učiteľovi hromadne zadávať úlohy, tiež štatisticky diagnostikovať výsledky, najčastejšie chyby, či postupy žiakov. Rola učiteľa umožní sledovať progres jednotlivých žiakov, skupín žiakov, aj celej triedy. Týmto učiteľ získa zaznamenávací a diagnostický nástroj. </a:t>
            </a:r>
          </a:p>
        </p:txBody>
      </p:sp>
      <p:sp>
        <p:nvSpPr>
          <p:cNvPr id="163" name="Slide Number"/>
          <p:cNvSpPr txBox="1"/>
          <p:nvPr>
            <p:ph type="sldNum" sz="quarter" idx="4294967295"/>
          </p:nvPr>
        </p:nvSpPr>
        <p:spPr>
          <a:xfrm>
            <a:off x="6388604" y="9235547"/>
            <a:ext cx="227593" cy="3376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5" name="Technológie"/>
          <p:cNvSpPr txBox="1"/>
          <p:nvPr>
            <p:ph type="title"/>
          </p:nvPr>
        </p:nvSpPr>
        <p:spPr>
          <a:xfrm>
            <a:off x="673100" y="888405"/>
            <a:ext cx="11658600" cy="749301"/>
          </a:xfrm>
          <a:prstGeom prst="rect">
            <a:avLst/>
          </a:prstGeom>
        </p:spPr>
        <p:txBody>
          <a:bodyPr/>
          <a:lstStyle>
            <a:lvl1pPr defTabSz="452627">
              <a:defRPr spc="79" sz="3959"/>
            </a:lvl1pPr>
          </a:lstStyle>
          <a:p>
            <a:pPr/>
            <a:r>
              <a:t>Technológie</a:t>
            </a:r>
          </a:p>
        </p:txBody>
      </p:sp>
      <p:sp>
        <p:nvSpPr>
          <p:cNvPr id="166" name="Slide Number"/>
          <p:cNvSpPr txBox="1"/>
          <p:nvPr>
            <p:ph type="sldNum" sz="quarter" idx="4294967295"/>
          </p:nvPr>
        </p:nvSpPr>
        <p:spPr>
          <a:xfrm>
            <a:off x="6388604" y="9235547"/>
            <a:ext cx="227593" cy="3376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67" name="Image" descr="Image"/>
          <p:cNvPicPr>
            <a:picLocks noChangeAspect="1"/>
          </p:cNvPicPr>
          <p:nvPr/>
        </p:nvPicPr>
        <p:blipFill>
          <a:blip r:embed="rId2">
            <a:extLst/>
          </a:blip>
          <a:stretch>
            <a:fillRect/>
          </a:stretch>
        </p:blipFill>
        <p:spPr>
          <a:xfrm>
            <a:off x="1044909" y="2045564"/>
            <a:ext cx="10914982" cy="6782125"/>
          </a:xfrm>
          <a:prstGeom prst="rect">
            <a:avLst/>
          </a:prstGeom>
          <a:ln w="12700">
            <a:miter lim="400000"/>
          </a:ln>
          <a:effectLst>
            <a:outerShdw sx="100000" sy="100000" kx="0" ky="0" algn="b" rotWithShape="0" blurRad="190500" dist="8455" dir="5400000">
              <a:srgbClr val="000000"/>
            </a:outerShdw>
          </a:effectLst>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9" name="Návrh - I"/>
          <p:cNvSpPr txBox="1"/>
          <p:nvPr>
            <p:ph type="title"/>
          </p:nvPr>
        </p:nvSpPr>
        <p:spPr>
          <a:xfrm>
            <a:off x="673100" y="901081"/>
            <a:ext cx="11658600" cy="749301"/>
          </a:xfrm>
          <a:prstGeom prst="rect">
            <a:avLst/>
          </a:prstGeom>
        </p:spPr>
        <p:txBody>
          <a:bodyPr/>
          <a:lstStyle>
            <a:lvl1pPr defTabSz="452627">
              <a:defRPr spc="79" sz="3959"/>
            </a:lvl1pPr>
          </a:lstStyle>
          <a:p>
            <a:pPr/>
            <a:r>
              <a:t>Návrh - I</a:t>
            </a:r>
          </a:p>
        </p:txBody>
      </p:sp>
      <p:sp>
        <p:nvSpPr>
          <p:cNvPr id="170" name="Slide Number"/>
          <p:cNvSpPr txBox="1"/>
          <p:nvPr>
            <p:ph type="sldNum" sz="quarter" idx="4294967295"/>
          </p:nvPr>
        </p:nvSpPr>
        <p:spPr>
          <a:xfrm>
            <a:off x="6388604" y="9235547"/>
            <a:ext cx="227593" cy="337606"/>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71" name="Tablet.png" descr="Tablet.png"/>
          <p:cNvPicPr>
            <a:picLocks noChangeAspect="1"/>
          </p:cNvPicPr>
          <p:nvPr/>
        </p:nvPicPr>
        <p:blipFill>
          <a:blip r:embed="rId2">
            <a:extLst/>
          </a:blip>
          <a:stretch>
            <a:fillRect/>
          </a:stretch>
        </p:blipFill>
        <p:spPr>
          <a:xfrm>
            <a:off x="1286537" y="4251314"/>
            <a:ext cx="2032496" cy="2032496"/>
          </a:xfrm>
          <a:prstGeom prst="rect">
            <a:avLst/>
          </a:prstGeom>
          <a:ln w="12700">
            <a:miter lim="400000"/>
          </a:ln>
          <a:effectLst>
            <a:outerShdw sx="100000" sy="100000" kx="0" ky="0" algn="b" rotWithShape="0" blurRad="190500" dist="8455" dir="5400000">
              <a:srgbClr val="000000"/>
            </a:outerShdw>
          </a:effectLst>
        </p:spPr>
      </p:pic>
      <p:pic>
        <p:nvPicPr>
          <p:cNvPr id="172" name="computer-database.png" descr="computer-database.png"/>
          <p:cNvPicPr>
            <a:picLocks noChangeAspect="1"/>
          </p:cNvPicPr>
          <p:nvPr/>
        </p:nvPicPr>
        <p:blipFill>
          <a:blip r:embed="rId3">
            <a:extLst/>
          </a:blip>
          <a:stretch>
            <a:fillRect/>
          </a:stretch>
        </p:blipFill>
        <p:spPr>
          <a:xfrm>
            <a:off x="5553299" y="5546447"/>
            <a:ext cx="2684067" cy="2684067"/>
          </a:xfrm>
          <a:prstGeom prst="rect">
            <a:avLst/>
          </a:prstGeom>
          <a:ln w="12700">
            <a:miter lim="400000"/>
          </a:ln>
          <a:effectLst>
            <a:outerShdw sx="100000" sy="100000" kx="0" ky="0" algn="b" rotWithShape="0" blurRad="190500" dist="8455" dir="5400000">
              <a:srgbClr val="000000"/>
            </a:outerShdw>
          </a:effectLst>
        </p:spPr>
      </p:pic>
      <p:pic>
        <p:nvPicPr>
          <p:cNvPr id="173" name="computer-icon--icon-search-engine-11.png" descr="computer-icon--icon-search-engine-11.png"/>
          <p:cNvPicPr>
            <a:picLocks noChangeAspect="1"/>
          </p:cNvPicPr>
          <p:nvPr/>
        </p:nvPicPr>
        <p:blipFill>
          <a:blip r:embed="rId4">
            <a:extLst/>
          </a:blip>
          <a:stretch>
            <a:fillRect/>
          </a:stretch>
        </p:blipFill>
        <p:spPr>
          <a:xfrm>
            <a:off x="6173722" y="2284712"/>
            <a:ext cx="1722076" cy="1722077"/>
          </a:xfrm>
          <a:prstGeom prst="rect">
            <a:avLst/>
          </a:prstGeom>
          <a:ln w="12700">
            <a:miter lim="400000"/>
          </a:ln>
          <a:effectLst>
            <a:outerShdw sx="100000" sy="100000" kx="0" ky="0" algn="b" rotWithShape="0" blurRad="190500" dist="8455" dir="5400000">
              <a:srgbClr val="000000"/>
            </a:outerShdw>
          </a:effectLst>
        </p:spPr>
      </p:pic>
      <p:sp>
        <p:nvSpPr>
          <p:cNvPr id="174" name="Teacher"/>
          <p:cNvSpPr txBox="1"/>
          <p:nvPr/>
        </p:nvSpPr>
        <p:spPr>
          <a:xfrm>
            <a:off x="6443905" y="4020713"/>
            <a:ext cx="118171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r>
              <a:t>Teacher</a:t>
            </a:r>
          </a:p>
        </p:txBody>
      </p:sp>
      <p:pic>
        <p:nvPicPr>
          <p:cNvPr id="175" name="Tablet.png" descr="Tablet.png"/>
          <p:cNvPicPr>
            <a:picLocks noChangeAspect="1"/>
          </p:cNvPicPr>
          <p:nvPr/>
        </p:nvPicPr>
        <p:blipFill>
          <a:blip r:embed="rId2">
            <a:extLst/>
          </a:blip>
          <a:stretch>
            <a:fillRect/>
          </a:stretch>
        </p:blipFill>
        <p:spPr>
          <a:xfrm>
            <a:off x="9804548" y="4251314"/>
            <a:ext cx="2032496" cy="2032496"/>
          </a:xfrm>
          <a:prstGeom prst="rect">
            <a:avLst/>
          </a:prstGeom>
          <a:ln w="12700">
            <a:miter lim="400000"/>
          </a:ln>
          <a:effectLst>
            <a:outerShdw sx="100000" sy="100000" kx="0" ky="0" algn="b" rotWithShape="0" blurRad="190500" dist="8455" dir="5400000">
              <a:srgbClr val="000000"/>
            </a:outerShdw>
          </a:effectLst>
        </p:spPr>
      </p:pic>
      <p:sp>
        <p:nvSpPr>
          <p:cNvPr id="176" name="Student"/>
          <p:cNvSpPr txBox="1"/>
          <p:nvPr/>
        </p:nvSpPr>
        <p:spPr>
          <a:xfrm>
            <a:off x="1700755" y="6226206"/>
            <a:ext cx="120396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r>
              <a:t>Student</a:t>
            </a:r>
          </a:p>
        </p:txBody>
      </p:sp>
      <p:sp>
        <p:nvSpPr>
          <p:cNvPr id="177" name="Realtime DB"/>
          <p:cNvSpPr txBox="1"/>
          <p:nvPr/>
        </p:nvSpPr>
        <p:spPr>
          <a:xfrm>
            <a:off x="5846381" y="8254245"/>
            <a:ext cx="1819047"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r>
              <a:t>Realtime DB</a:t>
            </a:r>
          </a:p>
        </p:txBody>
      </p:sp>
      <p:sp>
        <p:nvSpPr>
          <p:cNvPr id="178" name="Student"/>
          <p:cNvSpPr txBox="1"/>
          <p:nvPr/>
        </p:nvSpPr>
        <p:spPr>
          <a:xfrm>
            <a:off x="10218767" y="6226206"/>
            <a:ext cx="1203961" cy="520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spAutoFit/>
          </a:bodyPr>
          <a:lstStyle/>
          <a:p>
            <a:pPr/>
            <a:r>
              <a:t>Student</a:t>
            </a:r>
          </a:p>
        </p:txBody>
      </p:sp>
      <p:sp>
        <p:nvSpPr>
          <p:cNvPr id="179" name="Line"/>
          <p:cNvSpPr/>
          <p:nvPr/>
        </p:nvSpPr>
        <p:spPr>
          <a:xfrm>
            <a:off x="3223225" y="5504581"/>
            <a:ext cx="2677423" cy="1014010"/>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80" name="Line"/>
          <p:cNvSpPr/>
          <p:nvPr/>
        </p:nvSpPr>
        <p:spPr>
          <a:xfrm>
            <a:off x="7137399" y="4475433"/>
            <a:ext cx="1" cy="1187394"/>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81" name="Line"/>
          <p:cNvSpPr/>
          <p:nvPr/>
        </p:nvSpPr>
        <p:spPr>
          <a:xfrm flipV="1">
            <a:off x="7315100" y="4488134"/>
            <a:ext cx="1" cy="1187393"/>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82" name="Line"/>
          <p:cNvSpPr/>
          <p:nvPr/>
        </p:nvSpPr>
        <p:spPr>
          <a:xfrm flipH="1" flipV="1">
            <a:off x="3216669" y="5700888"/>
            <a:ext cx="2677232" cy="995404"/>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83" name="Line"/>
          <p:cNvSpPr/>
          <p:nvPr/>
        </p:nvSpPr>
        <p:spPr>
          <a:xfrm flipV="1">
            <a:off x="7869746" y="6041718"/>
            <a:ext cx="2027416" cy="465256"/>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
        <p:nvSpPr>
          <p:cNvPr id="184" name="Line"/>
          <p:cNvSpPr/>
          <p:nvPr/>
        </p:nvSpPr>
        <p:spPr>
          <a:xfrm flipH="1">
            <a:off x="7894791" y="6288627"/>
            <a:ext cx="1968509" cy="460901"/>
          </a:xfrm>
          <a:prstGeom prst="line">
            <a:avLst/>
          </a:prstGeom>
          <a:ln w="38100">
            <a:solidFill>
              <a:srgbClr val="5B5854"/>
            </a:solidFill>
            <a:miter lim="400000"/>
            <a:tailEnd type="triangle"/>
          </a:ln>
        </p:spPr>
        <p:txBody>
          <a:bodyPr lIns="50800" tIns="50800" rIns="50800" bIns="50800" anchor="ctr"/>
          <a:lstStyle/>
          <a:p>
            <a:pPr>
              <a:defRPr cap="all" spc="32" sz="1600">
                <a:latin typeface="+mn-lt"/>
                <a:ea typeface="+mn-ea"/>
                <a:cs typeface="+mn-cs"/>
                <a:sym typeface="Futura"/>
              </a:defRPr>
            </a:pP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6" name="Návrh nadviazania spojenia"/>
          <p:cNvSpPr txBox="1"/>
          <p:nvPr>
            <p:ph type="title"/>
          </p:nvPr>
        </p:nvSpPr>
        <p:spPr>
          <a:prstGeom prst="rect">
            <a:avLst/>
          </a:prstGeom>
        </p:spPr>
        <p:txBody>
          <a:bodyPr/>
          <a:lstStyle>
            <a:lvl1pPr defTabSz="452627">
              <a:defRPr spc="79" sz="3959"/>
            </a:lvl1pPr>
          </a:lstStyle>
          <a:p>
            <a:pPr/>
            <a:r>
              <a:t>Návrh nadviazania spojenia</a:t>
            </a:r>
          </a:p>
        </p:txBody>
      </p:sp>
      <p:pic>
        <p:nvPicPr>
          <p:cNvPr id="187" name="SharedWithDiagram.png" descr="SharedWithDiagram.png"/>
          <p:cNvPicPr>
            <a:picLocks noChangeAspect="1"/>
          </p:cNvPicPr>
          <p:nvPr/>
        </p:nvPicPr>
        <p:blipFill>
          <a:blip r:embed="rId2">
            <a:extLst/>
          </a:blip>
          <a:stretch>
            <a:fillRect/>
          </a:stretch>
        </p:blipFill>
        <p:spPr>
          <a:xfrm>
            <a:off x="1225550" y="2381250"/>
            <a:ext cx="10553700" cy="4991100"/>
          </a:xfrm>
          <a:prstGeom prst="rect">
            <a:avLst/>
          </a:prstGeom>
          <a:ln w="12700">
            <a:miter lim="400000"/>
          </a:ln>
          <a:effectLst>
            <a:outerShdw sx="100000" sy="100000" kx="0" ky="0" algn="b" rotWithShape="0" blurRad="190500" dist="8455" dir="5400000">
              <a:srgbClr val="000000"/>
            </a:outerShdw>
          </a:effectLst>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Pokrok"/>
          <p:cNvSpPr txBox="1"/>
          <p:nvPr>
            <p:ph type="title"/>
          </p:nvPr>
        </p:nvSpPr>
        <p:spPr>
          <a:xfrm>
            <a:off x="673100" y="889000"/>
            <a:ext cx="11658600" cy="749300"/>
          </a:xfrm>
          <a:prstGeom prst="rect">
            <a:avLst/>
          </a:prstGeom>
        </p:spPr>
        <p:txBody>
          <a:bodyPr/>
          <a:lstStyle>
            <a:lvl1pPr defTabSz="452627">
              <a:defRPr spc="79" sz="3959"/>
            </a:lvl1pPr>
          </a:lstStyle>
          <a:p>
            <a:pPr/>
            <a:r>
              <a:t>Pokrok</a:t>
            </a:r>
          </a:p>
        </p:txBody>
      </p:sp>
      <p:sp>
        <p:nvSpPr>
          <p:cNvPr id="190" name="Zvolenie vhodných technológii…"/>
          <p:cNvSpPr txBox="1"/>
          <p:nvPr>
            <p:ph type="body" idx="1"/>
          </p:nvPr>
        </p:nvSpPr>
        <p:spPr>
          <a:prstGeom prst="rect">
            <a:avLst/>
          </a:prstGeom>
        </p:spPr>
        <p:txBody>
          <a:bodyPr/>
          <a:lstStyle/>
          <a:p>
            <a:pPr>
              <a:buChar char="✓"/>
            </a:pPr>
            <a:r>
              <a:t>Zvolenie vhodných technológii</a:t>
            </a:r>
          </a:p>
          <a:p>
            <a:pPr>
              <a:buChar char="✓"/>
            </a:pPr>
            <a:r>
              <a:t>Naštudovanie funkcionality Firebase DB</a:t>
            </a:r>
          </a:p>
          <a:p>
            <a:pPr>
              <a:buChar char="✓"/>
            </a:pPr>
            <a:r>
              <a:t>Našpecifikovať funkcionalitu programu</a:t>
            </a:r>
          </a:p>
          <a:p>
            <a:pPr>
              <a:buChar char="✓"/>
            </a:pPr>
            <a:r>
              <a:t>Vytvoriť webovú časť</a:t>
            </a:r>
          </a:p>
          <a:p>
            <a:pPr>
              <a:buChar char="✓"/>
            </a:pPr>
            <a:r>
              <a:t>Upraviť mobilnú aplikáciu na prácu s firebase DB</a:t>
            </a:r>
          </a:p>
          <a:p>
            <a:pPr>
              <a:buChar char="✓"/>
            </a:pPr>
            <a:r>
              <a:t>Vytvorenie prototypu</a:t>
            </a:r>
          </a:p>
          <a:p>
            <a:pPr>
              <a:buChar char="✓"/>
            </a:pPr>
            <a:r>
              <a:t>Testovanie prototypu</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2" name="Pokrok Mobilná aplikácia"/>
          <p:cNvSpPr txBox="1"/>
          <p:nvPr>
            <p:ph type="title"/>
          </p:nvPr>
        </p:nvSpPr>
        <p:spPr>
          <a:xfrm>
            <a:off x="673100" y="889000"/>
            <a:ext cx="11658600" cy="749300"/>
          </a:xfrm>
          <a:prstGeom prst="rect">
            <a:avLst/>
          </a:prstGeom>
        </p:spPr>
        <p:txBody>
          <a:bodyPr/>
          <a:lstStyle>
            <a:lvl1pPr defTabSz="452627">
              <a:defRPr spc="79" sz="3959"/>
            </a:lvl1pPr>
          </a:lstStyle>
          <a:p>
            <a:pPr/>
            <a:r>
              <a:t>Pokrok Mobilná aplikácia</a:t>
            </a:r>
          </a:p>
        </p:txBody>
      </p:sp>
      <p:sp>
        <p:nvSpPr>
          <p:cNvPr id="193" name="Implementácia registracie…"/>
          <p:cNvSpPr txBox="1"/>
          <p:nvPr>
            <p:ph type="body" idx="1"/>
          </p:nvPr>
        </p:nvSpPr>
        <p:spPr>
          <a:prstGeom prst="rect">
            <a:avLst/>
          </a:prstGeom>
        </p:spPr>
        <p:txBody>
          <a:bodyPr/>
          <a:lstStyle/>
          <a:p>
            <a:pPr>
              <a:buChar char="✓"/>
            </a:pPr>
            <a:r>
              <a:t>Implementácia registracie</a:t>
            </a:r>
          </a:p>
          <a:p>
            <a:pPr>
              <a:buChar char="✓"/>
            </a:pPr>
            <a:r>
              <a:t>Implementácia prihlasovania</a:t>
            </a:r>
          </a:p>
          <a:p>
            <a:pPr>
              <a:buChar char="✓"/>
            </a:pPr>
            <a:r>
              <a:t>Implementácia výberu triedy</a:t>
            </a:r>
          </a:p>
          <a:p>
            <a:pPr>
              <a:buChar char="✓"/>
            </a:pPr>
            <a:r>
              <a:t>Implementácia na nadviazania spojenia </a:t>
            </a:r>
          </a:p>
          <a:p>
            <a:pPr>
              <a:buChar char="✓"/>
            </a:pPr>
            <a:r>
              <a:t>Implementácia poslenanie dát medzi zariadeniami</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95" name="Screen Shot 2017-05-17 at 18.25.45.png" descr="Screen Shot 2017-05-17 at 18.25.45.png"/>
          <p:cNvPicPr>
            <a:picLocks noChangeAspect="1"/>
          </p:cNvPicPr>
          <p:nvPr>
            <p:ph type="pic" idx="13"/>
          </p:nvPr>
        </p:nvPicPr>
        <p:blipFill>
          <a:blip r:embed="rId2">
            <a:extLst/>
          </a:blip>
          <a:srcRect l="19839" t="0" r="16068" b="0"/>
          <a:stretch>
            <a:fillRect/>
          </a:stretch>
        </p:blipFill>
        <p:spPr>
          <a:xfrm>
            <a:off x="6502399" y="4813300"/>
            <a:ext cx="5600701" cy="4051300"/>
          </a:xfrm>
          <a:prstGeom prst="rect">
            <a:avLst/>
          </a:prstGeom>
        </p:spPr>
      </p:pic>
      <p:pic>
        <p:nvPicPr>
          <p:cNvPr id="196" name="Snimka_obrazovky_2017-05-17-18-22-30-170.jpeg" descr="Snimka_obrazovky_2017-05-17-18-22-30-170.jpeg"/>
          <p:cNvPicPr>
            <a:picLocks noChangeAspect="1"/>
          </p:cNvPicPr>
          <p:nvPr>
            <p:ph type="pic" idx="14"/>
          </p:nvPr>
        </p:nvPicPr>
        <p:blipFill>
          <a:blip r:embed="rId3">
            <a:extLst/>
          </a:blip>
          <a:srcRect l="4062" t="0" r="4062" b="0"/>
          <a:stretch>
            <a:fillRect/>
          </a:stretch>
        </p:blipFill>
        <p:spPr>
          <a:prstGeom prst="rect">
            <a:avLst/>
          </a:prstGeom>
        </p:spPr>
      </p:pic>
      <p:pic>
        <p:nvPicPr>
          <p:cNvPr id="197" name="Screen Shot 2017-05-17 at 18.32.46.png" descr="Screen Shot 2017-05-17 at 18.32.46.png"/>
          <p:cNvPicPr>
            <a:picLocks noChangeAspect="1"/>
          </p:cNvPicPr>
          <p:nvPr>
            <p:ph type="pic" idx="15"/>
          </p:nvPr>
        </p:nvPicPr>
        <p:blipFill>
          <a:blip r:embed="rId4">
            <a:extLst/>
          </a:blip>
          <a:srcRect l="387" t="0" r="387" b="0"/>
          <a:stretch>
            <a:fillRect/>
          </a:stretch>
        </p:blipFill>
        <p:spPr>
          <a:prstGeom prst="rect">
            <a:avLst/>
          </a:prstGeom>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9" name="Video"/>
          <p:cNvSpPr txBox="1"/>
          <p:nvPr>
            <p:ph type="title"/>
          </p:nvPr>
        </p:nvSpPr>
        <p:spPr>
          <a:prstGeom prst="rect">
            <a:avLst/>
          </a:prstGeom>
        </p:spPr>
        <p:txBody>
          <a:bodyPr/>
          <a:lstStyle>
            <a:lvl1pPr defTabSz="452627">
              <a:defRPr spc="79" sz="3959"/>
            </a:lvl1pPr>
          </a:lstStyle>
          <a:p>
            <a:pPr/>
            <a:r>
              <a:t>Video</a:t>
            </a:r>
          </a:p>
        </p:txBody>
      </p:sp>
    </p:spTree>
  </p:cSld>
  <p:clrMapOvr>
    <a:masterClrMapping/>
  </p:clrMapOvr>
  <p:transition xmlns:p14="http://schemas.microsoft.com/office/powerpoint/2010/main" spd="med" advClick="1"/>
</p:sld>
</file>

<file path=ppt/theme/_rels/theme1.xml.rels><?xml version="1.0" encoding="UTF-8" standalone="yes"?><Relationships xmlns="http://schemas.openxmlformats.org/package/2006/relationships"><Relationship Id="rId1" Type="http://schemas.openxmlformats.org/officeDocument/2006/relationships/image" Target="../media/image1.png"/></Relationships>

</file>

<file path=ppt/theme/_rels/theme2.xml.rels><?xml version="1.0" encoding="UTF-8" standalone="yes"?><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xmlns:r="http://schemas.openxmlformats.org/officeDocument/2006/relationships" name="New_Template8">
  <a:themeElements>
    <a:clrScheme name="New_Template8">
      <a:dk1>
        <a:srgbClr val="5B5854"/>
      </a:dk1>
      <a:lt1>
        <a:srgbClr val="072B5B"/>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all" i="0" spc="32" strike="noStrike" sz="16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8">
  <a:themeElements>
    <a:clrScheme name="New_Template8">
      <a:dk1>
        <a:srgbClr val="000000"/>
      </a:dk1>
      <a:lt1>
        <a:srgbClr val="FFFFFF"/>
      </a:lt1>
      <a:dk2>
        <a:srgbClr val="5B5854"/>
      </a:dk2>
      <a:lt2>
        <a:srgbClr val="C9C3BA"/>
      </a:lt2>
      <a:accent1>
        <a:srgbClr val="708CA5"/>
      </a:accent1>
      <a:accent2>
        <a:srgbClr val="80A7A7"/>
      </a:accent2>
      <a:accent3>
        <a:srgbClr val="98A66D"/>
      </a:accent3>
      <a:accent4>
        <a:srgbClr val="CF9E5B"/>
      </a:accent4>
      <a:accent5>
        <a:srgbClr val="C87C6D"/>
      </a:accent5>
      <a:accent6>
        <a:srgbClr val="837B9A"/>
      </a:accent6>
      <a:hlink>
        <a:srgbClr val="0000FF"/>
      </a:hlink>
      <a:folHlink>
        <a:srgbClr val="FF00FF"/>
      </a:folHlink>
    </a:clrScheme>
    <a:fontScheme name="New_Template8">
      <a:majorFont>
        <a:latin typeface="Futura"/>
        <a:ea typeface="Futura"/>
        <a:cs typeface="Futura"/>
      </a:majorFont>
      <a:minorFont>
        <a:latin typeface="Futura"/>
        <a:ea typeface="Futura"/>
        <a:cs typeface="Futura"/>
      </a:minorFont>
    </a:fontScheme>
    <a:fmtScheme name="New_Template8">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r:embed="rId1"/>
          <a:srcRect l="0" t="0" r="0" b="0"/>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all" i="0" spc="32" strike="noStrike" sz="1600" u="none" kumimoji="0" normalizeH="0">
            <a:ln>
              <a:noFill/>
            </a:ln>
            <a:solidFill>
              <a:srgbClr val="FFFFFF"/>
            </a:solidFill>
            <a:effectLst/>
            <a:uFillTx/>
            <a:latin typeface="+mn-lt"/>
            <a:ea typeface="+mn-ea"/>
            <a:cs typeface="+mn-cs"/>
            <a:sym typeface="Futura"/>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5">
              <a:alpha val="75000"/>
            </a:schemeClr>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t" upright="0">
        <a:spAutoFit/>
      </a:bodyPr>
      <a:lstStyle>
        <a:defPPr marL="0" marR="0" indent="0" algn="ctr" defTabSz="457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B5854"/>
            </a:solidFill>
            <a:effectLst/>
            <a:uFillTx/>
            <a:latin typeface="Avenir Medium"/>
            <a:ea typeface="Avenir Medium"/>
            <a:cs typeface="Avenir Medium"/>
            <a:sym typeface="Avenir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